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4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1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33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34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56" r:id="rId2"/>
    <p:sldId id="264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8" r:id="rId43"/>
    <p:sldId id="309" r:id="rId44"/>
    <p:sldId id="310" r:id="rId45"/>
    <p:sldId id="311" r:id="rId46"/>
    <p:sldId id="312" r:id="rId47"/>
    <p:sldId id="338" r:id="rId48"/>
    <p:sldId id="326" r:id="rId49"/>
    <p:sldId id="30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07" r:id="rId62"/>
    <p:sldId id="313" r:id="rId63"/>
    <p:sldId id="314" r:id="rId64"/>
    <p:sldId id="26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DD755DE-8D27-469E-A03F-B805FE8923A6}">
          <p14:sldIdLst>
            <p14:sldId id="256"/>
          </p14:sldIdLst>
        </p14:section>
        <p14:section name="Resources" id="{79437EB1-CD7B-4EC2-9F5A-D833616AD310}">
          <p14:sldIdLst>
            <p14:sldId id="264"/>
            <p14:sldId id="267"/>
          </p14:sldIdLst>
        </p14:section>
        <p14:section name="oauth-auth-concepts" id="{7460533D-1E19-4E40-9CAE-205B1951A7A7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  <p14:section name="azure-ad" id="{AF9FA91E-B967-8248-A184-D92C574558FA}">
          <p14:sldIdLst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auth-flows" id="{9631554D-ECEF-8441-A1C7-6147FC9C6FFD}">
          <p14:sldIdLst>
            <p14:sldId id="284"/>
            <p14:sldId id="285"/>
            <p14:sldId id="286"/>
            <p14:sldId id="287"/>
            <p14:sldId id="288"/>
            <p14:sldId id="289"/>
          </p14:sldIdLst>
        </p14:section>
        <p14:section name="openid-connect" id="{59C2591A-BFD9-EB45-9941-1120B8DE2D56}">
          <p14:sldIdLst>
            <p14:sldId id="290"/>
            <p14:sldId id="291"/>
            <p14:sldId id="292"/>
          </p14:sldIdLst>
        </p14:section>
        <p14:section name="app-only" id="{D1E62E50-B09C-D24C-8D95-B28BA3F12D8C}">
          <p14:sldIdLst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o3650-apis" id="{D12C7D69-5F59-7C49-A69D-CBB1DA40743F}">
          <p14:sldIdLst>
            <p14:sldId id="300"/>
            <p14:sldId id="301"/>
            <p14:sldId id="302"/>
            <p14:sldId id="303"/>
            <p14:sldId id="304"/>
            <p14:sldId id="305"/>
            <p14:sldId id="308"/>
            <p14:sldId id="309"/>
            <p14:sldId id="310"/>
            <p14:sldId id="311"/>
            <p14:sldId id="312"/>
            <p14:sldId id="338"/>
          </p14:sldIdLst>
        </p14:section>
        <p14:section name="unified api" id="{B3502A74-9766-BE47-9FA0-DCBCBAAC9F41}">
          <p14:sldIdLst>
            <p14:sldId id="326"/>
            <p14:sldId id="30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07"/>
            <p14:sldId id="313"/>
          </p14:sldIdLst>
        </p14:section>
        <p14:section name="outro" id="{FE78B636-60F2-3140-9461-C37C6AEE7A57}">
          <p14:sldIdLst>
            <p14:sldId id="31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23355F"/>
    <a:srgbClr val="233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79" autoAdjust="0"/>
    <p:restoredTop sz="97341"/>
  </p:normalViewPr>
  <p:slideViewPr>
    <p:cSldViewPr snapToGrid="0">
      <p:cViewPr varScale="1">
        <p:scale>
          <a:sx n="180" d="100"/>
          <a:sy n="180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00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ata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ata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70833E-851B-4642-BBA1-29EB766132D9}" type="doc">
      <dgm:prSet loTypeId="urn:microsoft.com/office/officeart/2005/8/layout/default" loCatId="relationship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B8CF5E5B-1DE4-1F4E-A566-81670209B554}">
      <dgm:prSet/>
      <dgm:spPr/>
      <dgm:t>
        <a:bodyPr/>
        <a:lstStyle/>
        <a:p>
          <a:pPr rtl="0"/>
          <a:r>
            <a:rPr lang="en-US" baseline="0" dirty="0" smtClean="0"/>
            <a:t>Contacts API </a:t>
          </a:r>
          <a:endParaRPr lang="en-US" dirty="0"/>
        </a:p>
      </dgm:t>
    </dgm:pt>
    <dgm:pt modelId="{A3683D58-1FCC-744A-A252-158B481A5752}" type="parTrans" cxnId="{A6173AB3-25EA-844D-B802-69EFC86CDD55}">
      <dgm:prSet/>
      <dgm:spPr/>
      <dgm:t>
        <a:bodyPr/>
        <a:lstStyle/>
        <a:p>
          <a:endParaRPr lang="en-US"/>
        </a:p>
      </dgm:t>
    </dgm:pt>
    <dgm:pt modelId="{806F92FB-48AA-C84E-8A41-3D164E337F61}" type="sibTrans" cxnId="{A6173AB3-25EA-844D-B802-69EFC86CDD55}">
      <dgm:prSet/>
      <dgm:spPr/>
      <dgm:t>
        <a:bodyPr/>
        <a:lstStyle/>
        <a:p>
          <a:endParaRPr lang="en-US"/>
        </a:p>
      </dgm:t>
    </dgm:pt>
    <dgm:pt modelId="{0FBFDFA1-C8A7-FB42-B977-1B0577956690}">
      <dgm:prSet/>
      <dgm:spPr/>
      <dgm:t>
        <a:bodyPr/>
        <a:lstStyle/>
        <a:p>
          <a:pPr rtl="0"/>
          <a:r>
            <a:rPr lang="en-US" baseline="0" smtClean="0"/>
            <a:t>Calendar API</a:t>
          </a:r>
          <a:endParaRPr lang="en-US"/>
        </a:p>
      </dgm:t>
    </dgm:pt>
    <dgm:pt modelId="{F9742C45-846A-F84E-864B-122ED8E71703}" type="parTrans" cxnId="{5EEAF56D-146F-C54C-880B-C40BFE8F21B5}">
      <dgm:prSet/>
      <dgm:spPr/>
      <dgm:t>
        <a:bodyPr/>
        <a:lstStyle/>
        <a:p>
          <a:endParaRPr lang="en-US"/>
        </a:p>
      </dgm:t>
    </dgm:pt>
    <dgm:pt modelId="{09284D75-1213-EC4C-8097-4EF43E284CCE}" type="sibTrans" cxnId="{5EEAF56D-146F-C54C-880B-C40BFE8F21B5}">
      <dgm:prSet/>
      <dgm:spPr/>
      <dgm:t>
        <a:bodyPr/>
        <a:lstStyle/>
        <a:p>
          <a:endParaRPr lang="en-US"/>
        </a:p>
      </dgm:t>
    </dgm:pt>
    <dgm:pt modelId="{6C4AE721-FC24-BF48-B8E2-BD80EBC68693}">
      <dgm:prSet/>
      <dgm:spPr/>
      <dgm:t>
        <a:bodyPr/>
        <a:lstStyle/>
        <a:p>
          <a:pPr rtl="0"/>
          <a:r>
            <a:rPr lang="en-US" baseline="0" smtClean="0"/>
            <a:t>Mail API</a:t>
          </a:r>
          <a:endParaRPr lang="en-US"/>
        </a:p>
      </dgm:t>
    </dgm:pt>
    <dgm:pt modelId="{5CC716D5-F7D6-6C43-B6A7-B5EC28037FC1}" type="parTrans" cxnId="{AB56BFD2-6702-6A46-AC81-DDD0B1E0D008}">
      <dgm:prSet/>
      <dgm:spPr/>
      <dgm:t>
        <a:bodyPr/>
        <a:lstStyle/>
        <a:p>
          <a:endParaRPr lang="en-US"/>
        </a:p>
      </dgm:t>
    </dgm:pt>
    <dgm:pt modelId="{EFFC21D9-ECFE-D742-821E-18E75BBF3E8B}" type="sibTrans" cxnId="{AB56BFD2-6702-6A46-AC81-DDD0B1E0D008}">
      <dgm:prSet/>
      <dgm:spPr/>
      <dgm:t>
        <a:bodyPr/>
        <a:lstStyle/>
        <a:p>
          <a:endParaRPr lang="en-US"/>
        </a:p>
      </dgm:t>
    </dgm:pt>
    <dgm:pt modelId="{4341C416-F82A-7348-BE2C-24856CF8F349}" type="pres">
      <dgm:prSet presAssocID="{8B70833E-851B-4642-BBA1-29EB766132D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4BCAC3-8C0B-5A46-9EBE-6277122ADCB2}" type="pres">
      <dgm:prSet presAssocID="{B8CF5E5B-1DE4-1F4E-A566-81670209B55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FA36D-8DB1-7546-B499-E97F90E9E855}" type="pres">
      <dgm:prSet presAssocID="{806F92FB-48AA-C84E-8A41-3D164E337F61}" presName="sibTrans" presStyleCnt="0"/>
      <dgm:spPr/>
      <dgm:t>
        <a:bodyPr/>
        <a:lstStyle/>
        <a:p>
          <a:endParaRPr lang="en-US"/>
        </a:p>
      </dgm:t>
    </dgm:pt>
    <dgm:pt modelId="{00A96115-2A06-9C4B-AC9F-7C19A65272F6}" type="pres">
      <dgm:prSet presAssocID="{0FBFDFA1-C8A7-FB42-B977-1B057795669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0139D8-74C7-D040-8F26-31EE7FF85B6F}" type="pres">
      <dgm:prSet presAssocID="{09284D75-1213-EC4C-8097-4EF43E284CCE}" presName="sibTrans" presStyleCnt="0"/>
      <dgm:spPr/>
      <dgm:t>
        <a:bodyPr/>
        <a:lstStyle/>
        <a:p>
          <a:endParaRPr lang="en-US"/>
        </a:p>
      </dgm:t>
    </dgm:pt>
    <dgm:pt modelId="{D67D4D02-D467-0440-BF0D-C28D0E935007}" type="pres">
      <dgm:prSet presAssocID="{6C4AE721-FC24-BF48-B8E2-BD80EBC686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07AB53-9052-3647-AF91-E7443B41CB42}" type="presOf" srcId="{B8CF5E5B-1DE4-1F4E-A566-81670209B554}" destId="{A44BCAC3-8C0B-5A46-9EBE-6277122ADCB2}" srcOrd="0" destOrd="0" presId="urn:microsoft.com/office/officeart/2005/8/layout/default"/>
    <dgm:cxn modelId="{5EEAF56D-146F-C54C-880B-C40BFE8F21B5}" srcId="{8B70833E-851B-4642-BBA1-29EB766132D9}" destId="{0FBFDFA1-C8A7-FB42-B977-1B0577956690}" srcOrd="1" destOrd="0" parTransId="{F9742C45-846A-F84E-864B-122ED8E71703}" sibTransId="{09284D75-1213-EC4C-8097-4EF43E284CCE}"/>
    <dgm:cxn modelId="{2B61660E-69A2-2542-9ACC-CF8233B3E04F}" type="presOf" srcId="{0FBFDFA1-C8A7-FB42-B977-1B0577956690}" destId="{00A96115-2A06-9C4B-AC9F-7C19A65272F6}" srcOrd="0" destOrd="0" presId="urn:microsoft.com/office/officeart/2005/8/layout/default"/>
    <dgm:cxn modelId="{AB56BFD2-6702-6A46-AC81-DDD0B1E0D008}" srcId="{8B70833E-851B-4642-BBA1-29EB766132D9}" destId="{6C4AE721-FC24-BF48-B8E2-BD80EBC68693}" srcOrd="2" destOrd="0" parTransId="{5CC716D5-F7D6-6C43-B6A7-B5EC28037FC1}" sibTransId="{EFFC21D9-ECFE-D742-821E-18E75BBF3E8B}"/>
    <dgm:cxn modelId="{B3EE039B-D199-AD46-8673-10FE2BCDD441}" type="presOf" srcId="{8B70833E-851B-4642-BBA1-29EB766132D9}" destId="{4341C416-F82A-7348-BE2C-24856CF8F349}" srcOrd="0" destOrd="0" presId="urn:microsoft.com/office/officeart/2005/8/layout/default"/>
    <dgm:cxn modelId="{A6173AB3-25EA-844D-B802-69EFC86CDD55}" srcId="{8B70833E-851B-4642-BBA1-29EB766132D9}" destId="{B8CF5E5B-1DE4-1F4E-A566-81670209B554}" srcOrd="0" destOrd="0" parTransId="{A3683D58-1FCC-744A-A252-158B481A5752}" sibTransId="{806F92FB-48AA-C84E-8A41-3D164E337F61}"/>
    <dgm:cxn modelId="{D0D4B83B-2C41-574E-B701-EE53741655F9}" type="presOf" srcId="{6C4AE721-FC24-BF48-B8E2-BD80EBC68693}" destId="{D67D4D02-D467-0440-BF0D-C28D0E935007}" srcOrd="0" destOrd="0" presId="urn:microsoft.com/office/officeart/2005/8/layout/default"/>
    <dgm:cxn modelId="{DB57BE25-9948-3747-BBB8-6FAC1DEA983D}" type="presParOf" srcId="{4341C416-F82A-7348-BE2C-24856CF8F349}" destId="{A44BCAC3-8C0B-5A46-9EBE-6277122ADCB2}" srcOrd="0" destOrd="0" presId="urn:microsoft.com/office/officeart/2005/8/layout/default"/>
    <dgm:cxn modelId="{32D77E71-180E-524C-814D-9B2CB80751EF}" type="presParOf" srcId="{4341C416-F82A-7348-BE2C-24856CF8F349}" destId="{61FFA36D-8DB1-7546-B499-E97F90E9E855}" srcOrd="1" destOrd="0" presId="urn:microsoft.com/office/officeart/2005/8/layout/default"/>
    <dgm:cxn modelId="{D81FE86C-0AF8-3C48-9E6C-113EC5CA6F38}" type="presParOf" srcId="{4341C416-F82A-7348-BE2C-24856CF8F349}" destId="{00A96115-2A06-9C4B-AC9F-7C19A65272F6}" srcOrd="2" destOrd="0" presId="urn:microsoft.com/office/officeart/2005/8/layout/default"/>
    <dgm:cxn modelId="{2EB01E61-3F39-044E-8056-CCA5CC852AB5}" type="presParOf" srcId="{4341C416-F82A-7348-BE2C-24856CF8F349}" destId="{D10139D8-74C7-D040-8F26-31EE7FF85B6F}" srcOrd="3" destOrd="0" presId="urn:microsoft.com/office/officeart/2005/8/layout/default"/>
    <dgm:cxn modelId="{10F85252-5583-AE45-BF1A-BF62571F736E}" type="presParOf" srcId="{4341C416-F82A-7348-BE2C-24856CF8F349}" destId="{D67D4D02-D467-0440-BF0D-C28D0E93500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B84655F-7A39-394E-B7A2-F64257A9CB6A}" type="presOf" srcId="{46AB99D6-83BC-4C8D-8A5C-033EDB4E386F}" destId="{79D7CEDB-8104-4451-ACE4-9C54728C8F31}" srcOrd="0" destOrd="0" presId="urn:microsoft.com/office/officeart/2008/layout/CircularPictureCallout"/>
    <dgm:cxn modelId="{BB0C4A6E-6C4A-E646-B92C-D9D13E219791}" type="presOf" srcId="{A5B64BFC-6D51-4FD0-8EB5-7F0CFF12ED8E}" destId="{62FCCB03-E374-451D-98F2-5D828F934070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BAAA947C-3FFF-DE4B-8B96-6620AAC07854}" type="presOf" srcId="{C0281889-47E3-4FCF-B048-44D1E229A3C4}" destId="{46D36D89-423D-4446-B477-AB475692CC3D}" srcOrd="0" destOrd="0" presId="urn:microsoft.com/office/officeart/2008/layout/CircularPictureCallout"/>
    <dgm:cxn modelId="{F48A6559-8F17-9D4A-8F31-AAB55D95DAFA}" type="presParOf" srcId="{62FCCB03-E374-451D-98F2-5D828F934070}" destId="{8ADE9732-7F45-49AD-A367-88683D9353B9}" srcOrd="0" destOrd="0" presId="urn:microsoft.com/office/officeart/2008/layout/CircularPictureCallout"/>
    <dgm:cxn modelId="{DFFBD5AB-47C2-1243-A30D-5A6D73D4860A}" type="presParOf" srcId="{8ADE9732-7F45-49AD-A367-88683D9353B9}" destId="{FC274685-C9F5-4094-86C4-B75E27DE907C}" srcOrd="0" destOrd="0" presId="urn:microsoft.com/office/officeart/2008/layout/CircularPictureCallout"/>
    <dgm:cxn modelId="{475CF172-8177-9A4B-BFDE-5D63143DEB7C}" type="presParOf" srcId="{FC274685-C9F5-4094-86C4-B75E27DE907C}" destId="{46D36D89-423D-4446-B477-AB475692CC3D}" srcOrd="0" destOrd="0" presId="urn:microsoft.com/office/officeart/2008/layout/CircularPictureCallout"/>
    <dgm:cxn modelId="{6BD8CD1B-D1E4-DB4A-91FF-C273A3D42C72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E056116-1747-8E43-8835-EC0B751A4674}" type="presOf" srcId="{918E8141-8B4B-4731-A817-C6B047531EC7}" destId="{94406756-AAED-4952-B734-D5E78ADCB029}" srcOrd="0" destOrd="0" presId="urn:microsoft.com/office/officeart/2008/layout/CircularPictureCallout"/>
    <dgm:cxn modelId="{B750B85E-242D-8640-85B7-DD1D7922F2B7}" type="presOf" srcId="{0EBD0570-87DE-48D4-9B05-D47A4E390D1E}" destId="{D4EFBD8C-1BD9-44D3-91C2-8814CE1EF1E9}" srcOrd="0" destOrd="0" presId="urn:microsoft.com/office/officeart/2008/layout/CircularPictureCallout"/>
    <dgm:cxn modelId="{5A5785A7-AD99-6242-8697-F0F8FE8ADC4A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406B894D-0CBC-3249-864D-041B67D8711A}" type="presParOf" srcId="{6AE5439B-8436-4FD1-9635-8BAA6EB19DEE}" destId="{950978B9-0511-427D-B2E7-7C3DFC12B3BA}" srcOrd="0" destOrd="0" presId="urn:microsoft.com/office/officeart/2008/layout/CircularPictureCallout"/>
    <dgm:cxn modelId="{0C44617D-6F6F-A246-9727-D6180DD7D1DB}" type="presParOf" srcId="{950978B9-0511-427D-B2E7-7C3DFC12B3BA}" destId="{B2605915-65ED-4D21-8E6E-6CA0E33282E5}" srcOrd="0" destOrd="0" presId="urn:microsoft.com/office/officeart/2008/layout/CircularPictureCallout"/>
    <dgm:cxn modelId="{8C07928E-BB28-EB43-B463-54C4A757BA5C}" type="presParOf" srcId="{B2605915-65ED-4D21-8E6E-6CA0E33282E5}" destId="{D4EFBD8C-1BD9-44D3-91C2-8814CE1EF1E9}" srcOrd="0" destOrd="0" presId="urn:microsoft.com/office/officeart/2008/layout/CircularPictureCallout"/>
    <dgm:cxn modelId="{D3FE9F82-486F-8C4F-B33F-EA247CA625AF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F04212C-12BE-3441-8857-627E59C0FD47}" type="presOf" srcId="{0EBD0570-87DE-48D4-9B05-D47A4E390D1E}" destId="{D4EFBD8C-1BD9-44D3-91C2-8814CE1EF1E9}" srcOrd="0" destOrd="0" presId="urn:microsoft.com/office/officeart/2008/layout/CircularPictureCallout"/>
    <dgm:cxn modelId="{3B26CA7E-9BA5-B74C-95BF-522F8F4B9311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9C34E506-DBD0-3945-A82D-D2C6BD95D269}" type="presOf" srcId="{918E8141-8B4B-4731-A817-C6B047531EC7}" destId="{94406756-AAED-4952-B734-D5E78ADCB029}" srcOrd="0" destOrd="0" presId="urn:microsoft.com/office/officeart/2008/layout/CircularPictureCallout"/>
    <dgm:cxn modelId="{759B9DA4-AB2E-7E41-91ED-254CC95CFBE1}" type="presParOf" srcId="{6AE5439B-8436-4FD1-9635-8BAA6EB19DEE}" destId="{950978B9-0511-427D-B2E7-7C3DFC12B3BA}" srcOrd="0" destOrd="0" presId="urn:microsoft.com/office/officeart/2008/layout/CircularPictureCallout"/>
    <dgm:cxn modelId="{C5978A83-7415-CD48-BFF1-9D3A74010C56}" type="presParOf" srcId="{950978B9-0511-427D-B2E7-7C3DFC12B3BA}" destId="{B2605915-65ED-4D21-8E6E-6CA0E33282E5}" srcOrd="0" destOrd="0" presId="urn:microsoft.com/office/officeart/2008/layout/CircularPictureCallout"/>
    <dgm:cxn modelId="{EB16B712-A871-E546-8592-55655492A262}" type="presParOf" srcId="{B2605915-65ED-4D21-8E6E-6CA0E33282E5}" destId="{D4EFBD8C-1BD9-44D3-91C2-8814CE1EF1E9}" srcOrd="0" destOrd="0" presId="urn:microsoft.com/office/officeart/2008/layout/CircularPictureCallout"/>
    <dgm:cxn modelId="{6F85CD6B-BCD4-524C-AFC0-8DA75AE9E040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36FABDC5-3364-AA4E-A3AF-F76C0DD9621E}" type="presOf" srcId="{A5B64BFC-6D51-4FD0-8EB5-7F0CFF12ED8E}" destId="{62FCCB03-E374-451D-98F2-5D828F934070}" srcOrd="0" destOrd="0" presId="urn:microsoft.com/office/officeart/2008/layout/CircularPictureCallout"/>
    <dgm:cxn modelId="{19B19A24-A1C4-C040-9879-0D1891E3B420}" type="presOf" srcId="{C0281889-47E3-4FCF-B048-44D1E229A3C4}" destId="{46D36D89-423D-4446-B477-AB475692CC3D}" srcOrd="0" destOrd="0" presId="urn:microsoft.com/office/officeart/2008/layout/CircularPictureCallout"/>
    <dgm:cxn modelId="{16A650EB-B77A-1346-BE88-23D60100661D}" type="presOf" srcId="{46AB99D6-83BC-4C8D-8A5C-033EDB4E386F}" destId="{79D7CEDB-8104-4451-ACE4-9C54728C8F31}" srcOrd="0" destOrd="0" presId="urn:microsoft.com/office/officeart/2008/layout/CircularPictureCallout"/>
    <dgm:cxn modelId="{F6742735-5F87-444C-AD5B-8B060F586F81}" type="presParOf" srcId="{62FCCB03-E374-451D-98F2-5D828F934070}" destId="{8ADE9732-7F45-49AD-A367-88683D9353B9}" srcOrd="0" destOrd="0" presId="urn:microsoft.com/office/officeart/2008/layout/CircularPictureCallout"/>
    <dgm:cxn modelId="{7D20A05E-95A5-BE44-8B86-E810B416AE5B}" type="presParOf" srcId="{8ADE9732-7F45-49AD-A367-88683D9353B9}" destId="{FC274685-C9F5-4094-86C4-B75E27DE907C}" srcOrd="0" destOrd="0" presId="urn:microsoft.com/office/officeart/2008/layout/CircularPictureCallout"/>
    <dgm:cxn modelId="{8CF134C2-81F7-D147-A8C6-74B87D0AD065}" type="presParOf" srcId="{FC274685-C9F5-4094-86C4-B75E27DE907C}" destId="{46D36D89-423D-4446-B477-AB475692CC3D}" srcOrd="0" destOrd="0" presId="urn:microsoft.com/office/officeart/2008/layout/CircularPictureCallout"/>
    <dgm:cxn modelId="{A92565C3-AADE-E546-A08B-94F1A29A6DC3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3CEA30D-A3DF-8E4A-83BE-9283D33E6517}" type="presOf" srcId="{46AB99D6-83BC-4C8D-8A5C-033EDB4E386F}" destId="{79D7CEDB-8104-4451-ACE4-9C54728C8F31}" srcOrd="0" destOrd="0" presId="urn:microsoft.com/office/officeart/2008/layout/CircularPictureCallout"/>
    <dgm:cxn modelId="{63E142BD-59A2-E142-84F7-57B1019826EA}" type="presOf" srcId="{C0281889-47E3-4FCF-B048-44D1E229A3C4}" destId="{46D36D89-423D-4446-B477-AB475692CC3D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4BE50D14-B66A-2745-9D8B-6723D3FC8793}" type="presOf" srcId="{A5B64BFC-6D51-4FD0-8EB5-7F0CFF12ED8E}" destId="{62FCCB03-E374-451D-98F2-5D828F934070}" srcOrd="0" destOrd="0" presId="urn:microsoft.com/office/officeart/2008/layout/CircularPictureCallout"/>
    <dgm:cxn modelId="{CADE75FC-89C2-6D40-BFDE-D08980A2CB2D}" type="presParOf" srcId="{62FCCB03-E374-451D-98F2-5D828F934070}" destId="{8ADE9732-7F45-49AD-A367-88683D9353B9}" srcOrd="0" destOrd="0" presId="urn:microsoft.com/office/officeart/2008/layout/CircularPictureCallout"/>
    <dgm:cxn modelId="{9C72DE4C-E303-CF4C-BACB-93EBE6D8FBF2}" type="presParOf" srcId="{8ADE9732-7F45-49AD-A367-88683D9353B9}" destId="{FC274685-C9F5-4094-86C4-B75E27DE907C}" srcOrd="0" destOrd="0" presId="urn:microsoft.com/office/officeart/2008/layout/CircularPictureCallout"/>
    <dgm:cxn modelId="{77909A66-AD6C-F449-88EC-5FAFEE683F95}" type="presParOf" srcId="{FC274685-C9F5-4094-86C4-B75E27DE907C}" destId="{46D36D89-423D-4446-B477-AB475692CC3D}" srcOrd="0" destOrd="0" presId="urn:microsoft.com/office/officeart/2008/layout/CircularPictureCallout"/>
    <dgm:cxn modelId="{0CD159F8-FB01-8C43-8591-ADEAE6A14612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3F3576A-0F5A-074A-91A5-DA56C81C157E}" type="presOf" srcId="{0EBD0570-87DE-48D4-9B05-D47A4E390D1E}" destId="{D4EFBD8C-1BD9-44D3-91C2-8814CE1EF1E9}" srcOrd="0" destOrd="0" presId="urn:microsoft.com/office/officeart/2008/layout/CircularPictureCallout"/>
    <dgm:cxn modelId="{498599CD-2B6D-554C-84EF-8929BF8C1E56}" type="presOf" srcId="{918E8141-8B4B-4731-A817-C6B047531EC7}" destId="{94406756-AAED-4952-B734-D5E78ADCB02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4732CE4B-5D2F-2845-AB96-1629CBE6A673}" type="presOf" srcId="{B5C0B2FB-77D1-43B5-AC47-EBF6D31315F6}" destId="{6AE5439B-8436-4FD1-9635-8BAA6EB19DEE}" srcOrd="0" destOrd="0" presId="urn:microsoft.com/office/officeart/2008/layout/CircularPictureCallout"/>
    <dgm:cxn modelId="{BEE88A56-5F0A-994E-87CC-A09BC1E2815B}" type="presParOf" srcId="{6AE5439B-8436-4FD1-9635-8BAA6EB19DEE}" destId="{950978B9-0511-427D-B2E7-7C3DFC12B3BA}" srcOrd="0" destOrd="0" presId="urn:microsoft.com/office/officeart/2008/layout/CircularPictureCallout"/>
    <dgm:cxn modelId="{2732CA89-6F7A-0C4E-A538-D9A181D0BC2A}" type="presParOf" srcId="{950978B9-0511-427D-B2E7-7C3DFC12B3BA}" destId="{B2605915-65ED-4D21-8E6E-6CA0E33282E5}" srcOrd="0" destOrd="0" presId="urn:microsoft.com/office/officeart/2008/layout/CircularPictureCallout"/>
    <dgm:cxn modelId="{83F14E34-6DF8-9446-96D4-79F8D78285DD}" type="presParOf" srcId="{B2605915-65ED-4D21-8E6E-6CA0E33282E5}" destId="{D4EFBD8C-1BD9-44D3-91C2-8814CE1EF1E9}" srcOrd="0" destOrd="0" presId="urn:microsoft.com/office/officeart/2008/layout/CircularPictureCallout"/>
    <dgm:cxn modelId="{6EF2E231-CF2A-0F4B-A99E-BDF8E631F79B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C34420E-7101-DA45-86CD-7A6D894DDEA9}" type="presOf" srcId="{B5C0B2FB-77D1-43B5-AC47-EBF6D31315F6}" destId="{6AE5439B-8436-4FD1-9635-8BAA6EB19DEE}" srcOrd="0" destOrd="0" presId="urn:microsoft.com/office/officeart/2008/layout/CircularPictureCallout"/>
    <dgm:cxn modelId="{05B80D6F-74DB-A24F-BEAF-041DD83B27EC}" type="presOf" srcId="{0EBD0570-87DE-48D4-9B05-D47A4E390D1E}" destId="{D4EFBD8C-1BD9-44D3-91C2-8814CE1EF1E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922D1E4D-4169-A54C-A8FB-D25D753F62B1}" type="presOf" srcId="{918E8141-8B4B-4731-A817-C6B047531EC7}" destId="{94406756-AAED-4952-B734-D5E78ADCB029}" srcOrd="0" destOrd="0" presId="urn:microsoft.com/office/officeart/2008/layout/CircularPictureCallout"/>
    <dgm:cxn modelId="{CEACCD62-C012-194A-AC9C-954C7B1B48B1}" type="presParOf" srcId="{6AE5439B-8436-4FD1-9635-8BAA6EB19DEE}" destId="{950978B9-0511-427D-B2E7-7C3DFC12B3BA}" srcOrd="0" destOrd="0" presId="urn:microsoft.com/office/officeart/2008/layout/CircularPictureCallout"/>
    <dgm:cxn modelId="{38AE5A22-FC3C-AD40-9FA6-C7B8E9B543E6}" type="presParOf" srcId="{950978B9-0511-427D-B2E7-7C3DFC12B3BA}" destId="{B2605915-65ED-4D21-8E6E-6CA0E33282E5}" srcOrd="0" destOrd="0" presId="urn:microsoft.com/office/officeart/2008/layout/CircularPictureCallout"/>
    <dgm:cxn modelId="{1C31F605-1F41-6D40-B637-C5FE15990BE0}" type="presParOf" srcId="{B2605915-65ED-4D21-8E6E-6CA0E33282E5}" destId="{D4EFBD8C-1BD9-44D3-91C2-8814CE1EF1E9}" srcOrd="0" destOrd="0" presId="urn:microsoft.com/office/officeart/2008/layout/CircularPictureCallout"/>
    <dgm:cxn modelId="{1F6C1D80-C248-C141-BE5B-FBF53017C1A2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F75DBB2-6180-8545-BA7A-E33248442D4B}" type="presOf" srcId="{C0281889-47E3-4FCF-B048-44D1E229A3C4}" destId="{46D36D89-423D-4446-B477-AB475692CC3D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4F1B7899-4EB1-DE4E-AE38-16F0CC2348A0}" type="presOf" srcId="{A5B64BFC-6D51-4FD0-8EB5-7F0CFF12ED8E}" destId="{62FCCB03-E374-451D-98F2-5D828F934070}" srcOrd="0" destOrd="0" presId="urn:microsoft.com/office/officeart/2008/layout/CircularPictureCallout"/>
    <dgm:cxn modelId="{B7B174F8-863D-F649-AEBD-B6F2BAC269D2}" type="presOf" srcId="{46AB99D6-83BC-4C8D-8A5C-033EDB4E386F}" destId="{79D7CEDB-8104-4451-ACE4-9C54728C8F31}" srcOrd="0" destOrd="0" presId="urn:microsoft.com/office/officeart/2008/layout/CircularPictureCallout"/>
    <dgm:cxn modelId="{4BB5AA8A-90BC-5F4C-A1B2-17331702D510}" type="presParOf" srcId="{62FCCB03-E374-451D-98F2-5D828F934070}" destId="{8ADE9732-7F45-49AD-A367-88683D9353B9}" srcOrd="0" destOrd="0" presId="urn:microsoft.com/office/officeart/2008/layout/CircularPictureCallout"/>
    <dgm:cxn modelId="{741A5D46-8A52-1C42-8DED-101936E19F65}" type="presParOf" srcId="{8ADE9732-7F45-49AD-A367-88683D9353B9}" destId="{FC274685-C9F5-4094-86C4-B75E27DE907C}" srcOrd="0" destOrd="0" presId="urn:microsoft.com/office/officeart/2008/layout/CircularPictureCallout"/>
    <dgm:cxn modelId="{99EF2E3B-C526-4247-8128-BFADECF4562F}" type="presParOf" srcId="{FC274685-C9F5-4094-86C4-B75E27DE907C}" destId="{46D36D89-423D-4446-B477-AB475692CC3D}" srcOrd="0" destOrd="0" presId="urn:microsoft.com/office/officeart/2008/layout/CircularPictureCallout"/>
    <dgm:cxn modelId="{1BC635B4-9338-174D-B0E6-FF591295A347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305E7B2-274A-7349-B016-836F835B8267}" type="presOf" srcId="{A5B64BFC-6D51-4FD0-8EB5-7F0CFF12ED8E}" destId="{62FCCB03-E374-451D-98F2-5D828F934070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F62E6473-A5E9-9A41-845A-D6984788B41B}" type="presOf" srcId="{C0281889-47E3-4FCF-B048-44D1E229A3C4}" destId="{46D36D89-423D-4446-B477-AB475692CC3D}" srcOrd="0" destOrd="0" presId="urn:microsoft.com/office/officeart/2008/layout/CircularPictureCallout"/>
    <dgm:cxn modelId="{B2DE03FE-EE56-AA45-90E3-0BB3BF25CC65}" type="presOf" srcId="{46AB99D6-83BC-4C8D-8A5C-033EDB4E386F}" destId="{79D7CEDB-8104-4451-ACE4-9C54728C8F31}" srcOrd="0" destOrd="0" presId="urn:microsoft.com/office/officeart/2008/layout/CircularPictureCallout"/>
    <dgm:cxn modelId="{5043BC66-F9A0-464B-98F2-9A5921D433D1}" type="presParOf" srcId="{62FCCB03-E374-451D-98F2-5D828F934070}" destId="{8ADE9732-7F45-49AD-A367-88683D9353B9}" srcOrd="0" destOrd="0" presId="urn:microsoft.com/office/officeart/2008/layout/CircularPictureCallout"/>
    <dgm:cxn modelId="{A7E4EED6-FEC5-8A45-8FCD-7D48A060A47A}" type="presParOf" srcId="{8ADE9732-7F45-49AD-A367-88683D9353B9}" destId="{FC274685-C9F5-4094-86C4-B75E27DE907C}" srcOrd="0" destOrd="0" presId="urn:microsoft.com/office/officeart/2008/layout/CircularPictureCallout"/>
    <dgm:cxn modelId="{DF945E59-71B7-7D43-9DD3-C528A9F2780E}" type="presParOf" srcId="{FC274685-C9F5-4094-86C4-B75E27DE907C}" destId="{46D36D89-423D-4446-B477-AB475692CC3D}" srcOrd="0" destOrd="0" presId="urn:microsoft.com/office/officeart/2008/layout/CircularPictureCallout"/>
    <dgm:cxn modelId="{AE35236F-560D-534F-B8FB-1774692FF963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A320D7F-D07E-4144-A53B-C95DB4C2D1FB}" type="presOf" srcId="{0EBD0570-87DE-48D4-9B05-D47A4E390D1E}" destId="{D4EFBD8C-1BD9-44D3-91C2-8814CE1EF1E9}" srcOrd="0" destOrd="0" presId="urn:microsoft.com/office/officeart/2008/layout/CircularPictureCallout"/>
    <dgm:cxn modelId="{AABB95DC-1D68-A748-98EE-62C3797E4781}" type="presOf" srcId="{918E8141-8B4B-4731-A817-C6B047531EC7}" destId="{94406756-AAED-4952-B734-D5E78ADCB029}" srcOrd="0" destOrd="0" presId="urn:microsoft.com/office/officeart/2008/layout/CircularPictureCallout"/>
    <dgm:cxn modelId="{E248C303-2FF2-4046-A592-A4E9F162AEE8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DA3C5B34-6C2C-854A-9E4B-4F6BBD82C7E7}" type="presParOf" srcId="{6AE5439B-8436-4FD1-9635-8BAA6EB19DEE}" destId="{950978B9-0511-427D-B2E7-7C3DFC12B3BA}" srcOrd="0" destOrd="0" presId="urn:microsoft.com/office/officeart/2008/layout/CircularPictureCallout"/>
    <dgm:cxn modelId="{093241EB-1327-0D47-9A91-02FD548C0E2B}" type="presParOf" srcId="{950978B9-0511-427D-B2E7-7C3DFC12B3BA}" destId="{B2605915-65ED-4D21-8E6E-6CA0E33282E5}" srcOrd="0" destOrd="0" presId="urn:microsoft.com/office/officeart/2008/layout/CircularPictureCallout"/>
    <dgm:cxn modelId="{BB447EC5-B9DA-2F4F-AF6D-95F271A62B9A}" type="presParOf" srcId="{B2605915-65ED-4D21-8E6E-6CA0E33282E5}" destId="{D4EFBD8C-1BD9-44D3-91C2-8814CE1EF1E9}" srcOrd="0" destOrd="0" presId="urn:microsoft.com/office/officeart/2008/layout/CircularPictureCallout"/>
    <dgm:cxn modelId="{75827B87-C24F-1F45-9F93-0193FD1649FB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01CACFD-FAA7-4646-9F22-D6D1B0D78C99}" type="presOf" srcId="{46AB99D6-83BC-4C8D-8A5C-033EDB4E386F}" destId="{79D7CEDB-8104-4451-ACE4-9C54728C8F31}" srcOrd="0" destOrd="0" presId="urn:microsoft.com/office/officeart/2008/layout/CircularPictureCallout"/>
    <dgm:cxn modelId="{98C985BD-2D1A-FA41-84F4-90D6C3C4F43A}" type="presOf" srcId="{C0281889-47E3-4FCF-B048-44D1E229A3C4}" destId="{46D36D89-423D-4446-B477-AB475692CC3D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16EB4F4C-B198-094C-A902-06EAF566CF65}" type="presOf" srcId="{A5B64BFC-6D51-4FD0-8EB5-7F0CFF12ED8E}" destId="{62FCCB03-E374-451D-98F2-5D828F934070}" srcOrd="0" destOrd="0" presId="urn:microsoft.com/office/officeart/2008/layout/CircularPictureCallout"/>
    <dgm:cxn modelId="{DB0F1730-7552-784D-99C2-BC9364769193}" type="presParOf" srcId="{62FCCB03-E374-451D-98F2-5D828F934070}" destId="{8ADE9732-7F45-49AD-A367-88683D9353B9}" srcOrd="0" destOrd="0" presId="urn:microsoft.com/office/officeart/2008/layout/CircularPictureCallout"/>
    <dgm:cxn modelId="{641EF324-F4EF-1347-A2FF-F1E920E4123C}" type="presParOf" srcId="{8ADE9732-7F45-49AD-A367-88683D9353B9}" destId="{FC274685-C9F5-4094-86C4-B75E27DE907C}" srcOrd="0" destOrd="0" presId="urn:microsoft.com/office/officeart/2008/layout/CircularPictureCallout"/>
    <dgm:cxn modelId="{546C0A2E-57DE-064F-8C57-6ED5826F5763}" type="presParOf" srcId="{FC274685-C9F5-4094-86C4-B75E27DE907C}" destId="{46D36D89-423D-4446-B477-AB475692CC3D}" srcOrd="0" destOrd="0" presId="urn:microsoft.com/office/officeart/2008/layout/CircularPictureCallout"/>
    <dgm:cxn modelId="{54597648-58CC-8B48-812E-CC74C0588762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83DC7B9-A6F5-494F-9A3F-60D94339AF5F}" type="presOf" srcId="{918E8141-8B4B-4731-A817-C6B047531EC7}" destId="{94406756-AAED-4952-B734-D5E78ADCB029}" srcOrd="0" destOrd="0" presId="urn:microsoft.com/office/officeart/2008/layout/CircularPictureCallout"/>
    <dgm:cxn modelId="{B040F7C2-9C4A-084D-9B12-1D9BBAC925DE}" type="presOf" srcId="{0EBD0570-87DE-48D4-9B05-D47A4E390D1E}" destId="{D4EFBD8C-1BD9-44D3-91C2-8814CE1EF1E9}" srcOrd="0" destOrd="0" presId="urn:microsoft.com/office/officeart/2008/layout/CircularPictureCallout"/>
    <dgm:cxn modelId="{C5191AB3-70E9-DA42-BF15-2EAAEB7F6CAF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BEEC7AE1-60C9-B041-9BDE-682677CA992E}" type="presParOf" srcId="{6AE5439B-8436-4FD1-9635-8BAA6EB19DEE}" destId="{950978B9-0511-427D-B2E7-7C3DFC12B3BA}" srcOrd="0" destOrd="0" presId="urn:microsoft.com/office/officeart/2008/layout/CircularPictureCallout"/>
    <dgm:cxn modelId="{A415D9E9-33DE-FE4B-848D-D87E57E22DAB}" type="presParOf" srcId="{950978B9-0511-427D-B2E7-7C3DFC12B3BA}" destId="{B2605915-65ED-4D21-8E6E-6CA0E33282E5}" srcOrd="0" destOrd="0" presId="urn:microsoft.com/office/officeart/2008/layout/CircularPictureCallout"/>
    <dgm:cxn modelId="{79772385-A9C3-0D47-AEF4-201ABBB89164}" type="presParOf" srcId="{B2605915-65ED-4D21-8E6E-6CA0E33282E5}" destId="{D4EFBD8C-1BD9-44D3-91C2-8814CE1EF1E9}" srcOrd="0" destOrd="0" presId="urn:microsoft.com/office/officeart/2008/layout/CircularPictureCallout"/>
    <dgm:cxn modelId="{FE91FC26-209F-0745-875C-BF5CD2BDFD19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B8B3AEB-E926-D54D-B8EA-6D4BE5593ADC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A4822782-6E14-974D-B67A-295BFDFDEB2F}" type="presOf" srcId="{A5B64BFC-6D51-4FD0-8EB5-7F0CFF12ED8E}" destId="{62FCCB03-E374-451D-98F2-5D828F934070}" srcOrd="0" destOrd="0" presId="urn:microsoft.com/office/officeart/2008/layout/CircularPictureCallout"/>
    <dgm:cxn modelId="{4447D098-6070-784A-84BA-29AB3A90A5AD}" type="presOf" srcId="{C0281889-47E3-4FCF-B048-44D1E229A3C4}" destId="{46D36D89-423D-4446-B477-AB475692CC3D}" srcOrd="0" destOrd="0" presId="urn:microsoft.com/office/officeart/2008/layout/CircularPictureCallout"/>
    <dgm:cxn modelId="{E15D14CE-C9AB-654D-9F0F-FF3AF827EC57}" type="presParOf" srcId="{62FCCB03-E374-451D-98F2-5D828F934070}" destId="{8ADE9732-7F45-49AD-A367-88683D9353B9}" srcOrd="0" destOrd="0" presId="urn:microsoft.com/office/officeart/2008/layout/CircularPictureCallout"/>
    <dgm:cxn modelId="{882438B1-CDF5-864B-97DC-255C12364375}" type="presParOf" srcId="{8ADE9732-7F45-49AD-A367-88683D9353B9}" destId="{FC274685-C9F5-4094-86C4-B75E27DE907C}" srcOrd="0" destOrd="0" presId="urn:microsoft.com/office/officeart/2008/layout/CircularPictureCallout"/>
    <dgm:cxn modelId="{F84C998F-297D-3E4F-9B5C-091CF1F389F3}" type="presParOf" srcId="{FC274685-C9F5-4094-86C4-B75E27DE907C}" destId="{46D36D89-423D-4446-B477-AB475692CC3D}" srcOrd="0" destOrd="0" presId="urn:microsoft.com/office/officeart/2008/layout/CircularPictureCallout"/>
    <dgm:cxn modelId="{4B20869B-F7C3-F349-ACFD-45A1E3C980BF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A8ADA79D-D825-4D4C-88D4-0B7BCA60C616}" type="presOf" srcId="{A5B64BFC-6D51-4FD0-8EB5-7F0CFF12ED8E}" destId="{62FCCB03-E374-451D-98F2-5D828F934070}" srcOrd="0" destOrd="0" presId="urn:microsoft.com/office/officeart/2008/layout/CircularPictureCallout"/>
    <dgm:cxn modelId="{FD089789-7CE9-5046-ACD6-16A8A64DCC38}" type="presOf" srcId="{C0281889-47E3-4FCF-B048-44D1E229A3C4}" destId="{46D36D89-423D-4446-B477-AB475692CC3D}" srcOrd="0" destOrd="0" presId="urn:microsoft.com/office/officeart/2008/layout/CircularPictureCallout"/>
    <dgm:cxn modelId="{9C9EEB83-35F5-AF45-A782-0E3C2380A0E6}" type="presOf" srcId="{46AB99D6-83BC-4C8D-8A5C-033EDB4E386F}" destId="{79D7CEDB-8104-4451-ACE4-9C54728C8F31}" srcOrd="0" destOrd="0" presId="urn:microsoft.com/office/officeart/2008/layout/CircularPictureCallout"/>
    <dgm:cxn modelId="{CD6C34E2-6A09-6E43-B180-6B74D3654C62}" type="presParOf" srcId="{62FCCB03-E374-451D-98F2-5D828F934070}" destId="{8ADE9732-7F45-49AD-A367-88683D9353B9}" srcOrd="0" destOrd="0" presId="urn:microsoft.com/office/officeart/2008/layout/CircularPictureCallout"/>
    <dgm:cxn modelId="{8B1BC6DF-E293-A74A-89CA-0D6B31EBEE38}" type="presParOf" srcId="{8ADE9732-7F45-49AD-A367-88683D9353B9}" destId="{FC274685-C9F5-4094-86C4-B75E27DE907C}" srcOrd="0" destOrd="0" presId="urn:microsoft.com/office/officeart/2008/layout/CircularPictureCallout"/>
    <dgm:cxn modelId="{04D7FF07-9B5D-B742-90FD-3AEE134CFBDC}" type="presParOf" srcId="{FC274685-C9F5-4094-86C4-B75E27DE907C}" destId="{46D36D89-423D-4446-B477-AB475692CC3D}" srcOrd="0" destOrd="0" presId="urn:microsoft.com/office/officeart/2008/layout/CircularPictureCallout"/>
    <dgm:cxn modelId="{066777D8-33A3-2245-AC11-CF51C2F7EC04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04068DD-A2CE-9F4E-BF03-C983AAB4DCDE}" type="presOf" srcId="{0EBD0570-87DE-48D4-9B05-D47A4E390D1E}" destId="{D4EFBD8C-1BD9-44D3-91C2-8814CE1EF1E9}" srcOrd="0" destOrd="0" presId="urn:microsoft.com/office/officeart/2008/layout/CircularPictureCallout"/>
    <dgm:cxn modelId="{1556ACC8-5659-854D-B1E3-D63B860BB55E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4A872A2F-A51F-A740-A568-31214E96D2D2}" type="presOf" srcId="{918E8141-8B4B-4731-A817-C6B047531EC7}" destId="{94406756-AAED-4952-B734-D5E78ADCB029}" srcOrd="0" destOrd="0" presId="urn:microsoft.com/office/officeart/2008/layout/CircularPictureCallout"/>
    <dgm:cxn modelId="{6D4906C8-D8B6-C043-B669-6F1E0181CAD8}" type="presParOf" srcId="{6AE5439B-8436-4FD1-9635-8BAA6EB19DEE}" destId="{950978B9-0511-427D-B2E7-7C3DFC12B3BA}" srcOrd="0" destOrd="0" presId="urn:microsoft.com/office/officeart/2008/layout/CircularPictureCallout"/>
    <dgm:cxn modelId="{07FCCF08-6870-934E-86F1-9FF45A4304E4}" type="presParOf" srcId="{950978B9-0511-427D-B2E7-7C3DFC12B3BA}" destId="{B2605915-65ED-4D21-8E6E-6CA0E33282E5}" srcOrd="0" destOrd="0" presId="urn:microsoft.com/office/officeart/2008/layout/CircularPictureCallout"/>
    <dgm:cxn modelId="{90CB533F-6535-264D-AAC6-3A6D0159451B}" type="presParOf" srcId="{B2605915-65ED-4D21-8E6E-6CA0E33282E5}" destId="{D4EFBD8C-1BD9-44D3-91C2-8814CE1EF1E9}" srcOrd="0" destOrd="0" presId="urn:microsoft.com/office/officeart/2008/layout/CircularPictureCallout"/>
    <dgm:cxn modelId="{0588F8CE-D5F7-AE4E-B533-AD0F666E0C30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9E7F303-CB18-C94A-866B-E0B871F9859B}" type="presOf" srcId="{918E8141-8B4B-4731-A817-C6B047531EC7}" destId="{94406756-AAED-4952-B734-D5E78ADCB029}" srcOrd="0" destOrd="0" presId="urn:microsoft.com/office/officeart/2008/layout/CircularPictureCallout"/>
    <dgm:cxn modelId="{EDB1F359-D39F-8F4E-A94B-958C8601E52A}" type="presOf" srcId="{0EBD0570-87DE-48D4-9B05-D47A4E390D1E}" destId="{D4EFBD8C-1BD9-44D3-91C2-8814CE1EF1E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51FC747E-9D7E-5F44-8A6D-A24DA285653D}" type="presOf" srcId="{B5C0B2FB-77D1-43B5-AC47-EBF6D31315F6}" destId="{6AE5439B-8436-4FD1-9635-8BAA6EB19DEE}" srcOrd="0" destOrd="0" presId="urn:microsoft.com/office/officeart/2008/layout/CircularPictureCallout"/>
    <dgm:cxn modelId="{FD69D8C4-D544-DE4A-96C7-6F84D15FCEBC}" type="presParOf" srcId="{6AE5439B-8436-4FD1-9635-8BAA6EB19DEE}" destId="{950978B9-0511-427D-B2E7-7C3DFC12B3BA}" srcOrd="0" destOrd="0" presId="urn:microsoft.com/office/officeart/2008/layout/CircularPictureCallout"/>
    <dgm:cxn modelId="{62F4D209-0D04-7A4F-898D-38085369E8AE}" type="presParOf" srcId="{950978B9-0511-427D-B2E7-7C3DFC12B3BA}" destId="{B2605915-65ED-4D21-8E6E-6CA0E33282E5}" srcOrd="0" destOrd="0" presId="urn:microsoft.com/office/officeart/2008/layout/CircularPictureCallout"/>
    <dgm:cxn modelId="{36C5F1BC-4B44-0D48-83A1-088F4187729A}" type="presParOf" srcId="{B2605915-65ED-4D21-8E6E-6CA0E33282E5}" destId="{D4EFBD8C-1BD9-44D3-91C2-8814CE1EF1E9}" srcOrd="0" destOrd="0" presId="urn:microsoft.com/office/officeart/2008/layout/CircularPictureCallout"/>
    <dgm:cxn modelId="{30652EBF-DD16-F443-9CCD-B82CD654ADB7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E5C3B4E-FD8E-3A44-BA76-6599B1E09965}" type="presOf" srcId="{C0281889-47E3-4FCF-B048-44D1E229A3C4}" destId="{46D36D89-423D-4446-B477-AB475692CC3D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BA071296-825B-694A-ACEE-9F1E12FEA6DC}" type="presOf" srcId="{A5B64BFC-6D51-4FD0-8EB5-7F0CFF12ED8E}" destId="{62FCCB03-E374-451D-98F2-5D828F934070}" srcOrd="0" destOrd="0" presId="urn:microsoft.com/office/officeart/2008/layout/CircularPictureCallout"/>
    <dgm:cxn modelId="{000AEEF9-9ABE-F246-B5CF-0AA4D36216F9}" type="presOf" srcId="{46AB99D6-83BC-4C8D-8A5C-033EDB4E386F}" destId="{79D7CEDB-8104-4451-ACE4-9C54728C8F31}" srcOrd="0" destOrd="0" presId="urn:microsoft.com/office/officeart/2008/layout/CircularPictureCallout"/>
    <dgm:cxn modelId="{D8BF556B-3000-7149-B177-D3E523D20C61}" type="presParOf" srcId="{62FCCB03-E374-451D-98F2-5D828F934070}" destId="{8ADE9732-7F45-49AD-A367-88683D9353B9}" srcOrd="0" destOrd="0" presId="urn:microsoft.com/office/officeart/2008/layout/CircularPictureCallout"/>
    <dgm:cxn modelId="{1A9F085B-5019-0F4C-9204-16083AA584E7}" type="presParOf" srcId="{8ADE9732-7F45-49AD-A367-88683D9353B9}" destId="{FC274685-C9F5-4094-86C4-B75E27DE907C}" srcOrd="0" destOrd="0" presId="urn:microsoft.com/office/officeart/2008/layout/CircularPictureCallout"/>
    <dgm:cxn modelId="{1CC5B284-6FFD-6C40-AD03-59D02707FDB9}" type="presParOf" srcId="{FC274685-C9F5-4094-86C4-B75E27DE907C}" destId="{46D36D89-423D-4446-B477-AB475692CC3D}" srcOrd="0" destOrd="0" presId="urn:microsoft.com/office/officeart/2008/layout/CircularPictureCallout"/>
    <dgm:cxn modelId="{B3E41BD6-3441-3D45-9DD7-62D1B2B7CC37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D813AA7-D09E-1742-81D6-B17AE3CEA261}" type="presOf" srcId="{918E8141-8B4B-4731-A817-C6B047531EC7}" destId="{94406756-AAED-4952-B734-D5E78ADCB029}" srcOrd="0" destOrd="0" presId="urn:microsoft.com/office/officeart/2008/layout/CircularPictureCallout"/>
    <dgm:cxn modelId="{FF12EC5B-1B2B-9442-94AD-B67A1FDC67CA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236442A5-B7FF-9645-9678-B503A6630980}" type="presOf" srcId="{0EBD0570-87DE-48D4-9B05-D47A4E390D1E}" destId="{D4EFBD8C-1BD9-44D3-91C2-8814CE1EF1E9}" srcOrd="0" destOrd="0" presId="urn:microsoft.com/office/officeart/2008/layout/CircularPictureCallout"/>
    <dgm:cxn modelId="{6ACACD21-8C3A-CD4A-B41F-4D3BE1E31F10}" type="presParOf" srcId="{6AE5439B-8436-4FD1-9635-8BAA6EB19DEE}" destId="{950978B9-0511-427D-B2E7-7C3DFC12B3BA}" srcOrd="0" destOrd="0" presId="urn:microsoft.com/office/officeart/2008/layout/CircularPictureCallout"/>
    <dgm:cxn modelId="{59CF1836-B63B-9647-A4ED-F285C5044DE5}" type="presParOf" srcId="{950978B9-0511-427D-B2E7-7C3DFC12B3BA}" destId="{B2605915-65ED-4D21-8E6E-6CA0E33282E5}" srcOrd="0" destOrd="0" presId="urn:microsoft.com/office/officeart/2008/layout/CircularPictureCallout"/>
    <dgm:cxn modelId="{12AB740D-207B-5C4C-88C2-3BC5EF70F5C5}" type="presParOf" srcId="{B2605915-65ED-4D21-8E6E-6CA0E33282E5}" destId="{D4EFBD8C-1BD9-44D3-91C2-8814CE1EF1E9}" srcOrd="0" destOrd="0" presId="urn:microsoft.com/office/officeart/2008/layout/CircularPictureCallout"/>
    <dgm:cxn modelId="{0C4F1D10-7F67-DB4A-99D6-A709EE9313F0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C4523601-B4FC-E942-B734-59E7E1379B2D}" type="presOf" srcId="{46AB99D6-83BC-4C8D-8A5C-033EDB4E386F}" destId="{79D7CEDB-8104-4451-ACE4-9C54728C8F31}" srcOrd="0" destOrd="0" presId="urn:microsoft.com/office/officeart/2008/layout/CircularPictureCallout"/>
    <dgm:cxn modelId="{94234488-3DE0-D34A-9F82-E0FC44314ADF}" type="presOf" srcId="{A5B64BFC-6D51-4FD0-8EB5-7F0CFF12ED8E}" destId="{62FCCB03-E374-451D-98F2-5D828F934070}" srcOrd="0" destOrd="0" presId="urn:microsoft.com/office/officeart/2008/layout/CircularPictureCallout"/>
    <dgm:cxn modelId="{78B7E902-385A-DC43-8DC9-E6520937780C}" type="presOf" srcId="{C0281889-47E3-4FCF-B048-44D1E229A3C4}" destId="{46D36D89-423D-4446-B477-AB475692CC3D}" srcOrd="0" destOrd="0" presId="urn:microsoft.com/office/officeart/2008/layout/CircularPictureCallout"/>
    <dgm:cxn modelId="{A2A9CA23-7FB5-F740-9666-FBC5A23338A6}" type="presParOf" srcId="{62FCCB03-E374-451D-98F2-5D828F934070}" destId="{8ADE9732-7F45-49AD-A367-88683D9353B9}" srcOrd="0" destOrd="0" presId="urn:microsoft.com/office/officeart/2008/layout/CircularPictureCallout"/>
    <dgm:cxn modelId="{9DA098A5-73C8-144E-85AB-EF08A892D7C1}" type="presParOf" srcId="{8ADE9732-7F45-49AD-A367-88683D9353B9}" destId="{FC274685-C9F5-4094-86C4-B75E27DE907C}" srcOrd="0" destOrd="0" presId="urn:microsoft.com/office/officeart/2008/layout/CircularPictureCallout"/>
    <dgm:cxn modelId="{6172B033-C7AA-2C48-9576-B730930E15B3}" type="presParOf" srcId="{FC274685-C9F5-4094-86C4-B75E27DE907C}" destId="{46D36D89-423D-4446-B477-AB475692CC3D}" srcOrd="0" destOrd="0" presId="urn:microsoft.com/office/officeart/2008/layout/CircularPictureCallout"/>
    <dgm:cxn modelId="{CFF1E41B-636F-F543-8A16-2CEDEB0C6117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4A27A86-BF99-F549-8D03-52FA0A5228C5}" type="presOf" srcId="{918E8141-8B4B-4731-A817-C6B047531EC7}" destId="{94406756-AAED-4952-B734-D5E78ADCB029}" srcOrd="0" destOrd="0" presId="urn:microsoft.com/office/officeart/2008/layout/CircularPictureCallout"/>
    <dgm:cxn modelId="{8C01DC38-7C41-564E-A95A-A6BB43DEF91B}" type="presOf" srcId="{B5C0B2FB-77D1-43B5-AC47-EBF6D31315F6}" destId="{6AE5439B-8436-4FD1-9635-8BAA6EB19DEE}" srcOrd="0" destOrd="0" presId="urn:microsoft.com/office/officeart/2008/layout/CircularPictureCallout"/>
    <dgm:cxn modelId="{8DB9E2CB-0591-214E-AF9E-A78AA54F717C}" type="presOf" srcId="{0EBD0570-87DE-48D4-9B05-D47A4E390D1E}" destId="{D4EFBD8C-1BD9-44D3-91C2-8814CE1EF1E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3B1015FB-F6E3-3742-A9AB-3FC88570B230}" type="presParOf" srcId="{6AE5439B-8436-4FD1-9635-8BAA6EB19DEE}" destId="{950978B9-0511-427D-B2E7-7C3DFC12B3BA}" srcOrd="0" destOrd="0" presId="urn:microsoft.com/office/officeart/2008/layout/CircularPictureCallout"/>
    <dgm:cxn modelId="{C6814D64-6ABB-A348-88F8-8E5433391448}" type="presParOf" srcId="{950978B9-0511-427D-B2E7-7C3DFC12B3BA}" destId="{B2605915-65ED-4D21-8E6E-6CA0E33282E5}" srcOrd="0" destOrd="0" presId="urn:microsoft.com/office/officeart/2008/layout/CircularPictureCallout"/>
    <dgm:cxn modelId="{EA9CEB0E-02D7-DF4B-A51D-2A9849FA4A63}" type="presParOf" srcId="{B2605915-65ED-4D21-8E6E-6CA0E33282E5}" destId="{D4EFBD8C-1BD9-44D3-91C2-8814CE1EF1E9}" srcOrd="0" destOrd="0" presId="urn:microsoft.com/office/officeart/2008/layout/CircularPictureCallout"/>
    <dgm:cxn modelId="{6CC570B4-A268-6E4A-A115-1EE1598FE8E3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78523F3-206F-4649-B8D1-91E31E2A1AB5}" type="presOf" srcId="{918E8141-8B4B-4731-A817-C6B047531EC7}" destId="{94406756-AAED-4952-B734-D5E78ADCB029}" srcOrd="0" destOrd="0" presId="urn:microsoft.com/office/officeart/2008/layout/CircularPictureCallout"/>
    <dgm:cxn modelId="{25BDE36E-6FA9-FF45-9EEC-166323895F06}" type="presOf" srcId="{0EBD0570-87DE-48D4-9B05-D47A4E390D1E}" destId="{D4EFBD8C-1BD9-44D3-91C2-8814CE1EF1E9}" srcOrd="0" destOrd="0" presId="urn:microsoft.com/office/officeart/2008/layout/CircularPictureCallout"/>
    <dgm:cxn modelId="{9A336637-43BC-3148-8F3F-B3B36D9AEF8F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EACF2423-6D08-3D48-9E20-CBF569096804}" type="presParOf" srcId="{6AE5439B-8436-4FD1-9635-8BAA6EB19DEE}" destId="{950978B9-0511-427D-B2E7-7C3DFC12B3BA}" srcOrd="0" destOrd="0" presId="urn:microsoft.com/office/officeart/2008/layout/CircularPictureCallout"/>
    <dgm:cxn modelId="{87F0D15B-F299-6241-9393-969C100D0CE3}" type="presParOf" srcId="{950978B9-0511-427D-B2E7-7C3DFC12B3BA}" destId="{B2605915-65ED-4D21-8E6E-6CA0E33282E5}" srcOrd="0" destOrd="0" presId="urn:microsoft.com/office/officeart/2008/layout/CircularPictureCallout"/>
    <dgm:cxn modelId="{4B76867D-83EC-214F-AADA-5CD68E97D93E}" type="presParOf" srcId="{B2605915-65ED-4D21-8E6E-6CA0E33282E5}" destId="{D4EFBD8C-1BD9-44D3-91C2-8814CE1EF1E9}" srcOrd="0" destOrd="0" presId="urn:microsoft.com/office/officeart/2008/layout/CircularPictureCallout"/>
    <dgm:cxn modelId="{910AC283-2077-864C-A306-273B486EF20D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7E0F03-BAEE-4A08-BFB5-9B8E63E586F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830AC34-8BEB-44A5-B545-497E7C2B9546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6047CC94-F81B-4DAA-BAD4-3A07003B6418}" type="sibTrans" cxnId="{6F9D9BB5-E974-4735-A441-41198F43FDD9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C3B52A9E-B4BD-4ED4-BD21-9EB8D8925295}" type="parTrans" cxnId="{6F9D9BB5-E974-4735-A441-41198F43FDD9}">
      <dgm:prSet/>
      <dgm:spPr/>
      <dgm:t>
        <a:bodyPr/>
        <a:lstStyle/>
        <a:p>
          <a:endParaRPr lang="en-GB"/>
        </a:p>
      </dgm:t>
    </dgm:pt>
    <dgm:pt modelId="{051F52C1-6139-409E-8641-EB8734128EA4}" type="pres">
      <dgm:prSet presAssocID="{CE7E0F03-BAEE-4A08-BFB5-9B8E63E586FF}" presName="Name0" presStyleCnt="0">
        <dgm:presLayoutVars>
          <dgm:chMax val="7"/>
          <dgm:chPref val="7"/>
          <dgm:dir/>
        </dgm:presLayoutVars>
      </dgm:prSet>
      <dgm:spPr/>
    </dgm:pt>
    <dgm:pt modelId="{89DA9132-4571-4405-8C90-186411EA8AD8}" type="pres">
      <dgm:prSet presAssocID="{CE7E0F03-BAEE-4A08-BFB5-9B8E63E586FF}" presName="Name1" presStyleCnt="0"/>
      <dgm:spPr/>
    </dgm:pt>
    <dgm:pt modelId="{04D635B6-8F99-42A1-AE01-BA1F581CA3CC}" type="pres">
      <dgm:prSet presAssocID="{6047CC94-F81B-4DAA-BAD4-3A07003B6418}" presName="picture_1" presStyleCnt="0"/>
      <dgm:spPr/>
    </dgm:pt>
    <dgm:pt modelId="{306AFE9D-CCA1-4A93-9691-FC978F9CE9A1}" type="pres">
      <dgm:prSet presAssocID="{6047CC94-F81B-4DAA-BAD4-3A07003B6418}" presName="pictureRepeatNode" presStyleLbl="alignImgPlace1" presStyleIdx="0" presStyleCnt="1" custScaleX="195966" custScaleY="195966" custLinFactNeighborX="2288"/>
      <dgm:spPr/>
      <dgm:t>
        <a:bodyPr/>
        <a:lstStyle/>
        <a:p>
          <a:endParaRPr lang="en-GB"/>
        </a:p>
      </dgm:t>
    </dgm:pt>
    <dgm:pt modelId="{7B7E01F2-483A-4155-B3BF-14C3DB5E76A6}" type="pres">
      <dgm:prSet presAssocID="{9830AC34-8BEB-44A5-B545-497E7C2B9546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96F2B28-D573-974F-A52D-78233F63A34D}" type="presOf" srcId="{9830AC34-8BEB-44A5-B545-497E7C2B9546}" destId="{7B7E01F2-483A-4155-B3BF-14C3DB5E76A6}" srcOrd="0" destOrd="0" presId="urn:microsoft.com/office/officeart/2008/layout/CircularPictureCallout"/>
    <dgm:cxn modelId="{6F9D9BB5-E974-4735-A441-41198F43FDD9}" srcId="{CE7E0F03-BAEE-4A08-BFB5-9B8E63E586FF}" destId="{9830AC34-8BEB-44A5-B545-497E7C2B9546}" srcOrd="0" destOrd="0" parTransId="{C3B52A9E-B4BD-4ED4-BD21-9EB8D8925295}" sibTransId="{6047CC94-F81B-4DAA-BAD4-3A07003B6418}"/>
    <dgm:cxn modelId="{1A1DC961-A06A-2648-9298-07A53B217D32}" type="presOf" srcId="{CE7E0F03-BAEE-4A08-BFB5-9B8E63E586FF}" destId="{051F52C1-6139-409E-8641-EB8734128EA4}" srcOrd="0" destOrd="0" presId="urn:microsoft.com/office/officeart/2008/layout/CircularPictureCallout"/>
    <dgm:cxn modelId="{ADF1C1A1-13FE-4A49-9160-9ADA1C1EFF65}" type="presOf" srcId="{6047CC94-F81B-4DAA-BAD4-3A07003B6418}" destId="{306AFE9D-CCA1-4A93-9691-FC978F9CE9A1}" srcOrd="0" destOrd="0" presId="urn:microsoft.com/office/officeart/2008/layout/CircularPictureCallout"/>
    <dgm:cxn modelId="{AF9FA277-80E2-CD4F-B209-9CED4FF60079}" type="presParOf" srcId="{051F52C1-6139-409E-8641-EB8734128EA4}" destId="{89DA9132-4571-4405-8C90-186411EA8AD8}" srcOrd="0" destOrd="0" presId="urn:microsoft.com/office/officeart/2008/layout/CircularPictureCallout"/>
    <dgm:cxn modelId="{7C850012-E798-B246-980B-3D7D5E0BA51D}" type="presParOf" srcId="{89DA9132-4571-4405-8C90-186411EA8AD8}" destId="{04D635B6-8F99-42A1-AE01-BA1F581CA3CC}" srcOrd="0" destOrd="0" presId="urn:microsoft.com/office/officeart/2008/layout/CircularPictureCallout"/>
    <dgm:cxn modelId="{A63357C5-3F80-A349-8192-46A35E19ABA4}" type="presParOf" srcId="{04D635B6-8F99-42A1-AE01-BA1F581CA3CC}" destId="{306AFE9D-CCA1-4A93-9691-FC978F9CE9A1}" srcOrd="0" destOrd="0" presId="urn:microsoft.com/office/officeart/2008/layout/CircularPictureCallout"/>
    <dgm:cxn modelId="{7581AA2E-45E8-5C4D-9C53-CC6A642616F9}" type="presParOf" srcId="{89DA9132-4571-4405-8C90-186411EA8AD8}" destId="{7B7E01F2-483A-4155-B3BF-14C3DB5E76A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213758D-1287-B742-A2BC-61CDB762C84F}" type="presOf" srcId="{B5C0B2FB-77D1-43B5-AC47-EBF6D31315F6}" destId="{6AE5439B-8436-4FD1-9635-8BAA6EB19DEE}" srcOrd="0" destOrd="0" presId="urn:microsoft.com/office/officeart/2008/layout/CircularPictureCallout"/>
    <dgm:cxn modelId="{C69AACD5-F670-0D4C-8495-186205D37D27}" type="presOf" srcId="{918E8141-8B4B-4731-A817-C6B047531EC7}" destId="{94406756-AAED-4952-B734-D5E78ADCB02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567AB8F9-DD7D-D945-AC46-A4CBAAD71575}" type="presOf" srcId="{0EBD0570-87DE-48D4-9B05-D47A4E390D1E}" destId="{D4EFBD8C-1BD9-44D3-91C2-8814CE1EF1E9}" srcOrd="0" destOrd="0" presId="urn:microsoft.com/office/officeart/2008/layout/CircularPictureCallout"/>
    <dgm:cxn modelId="{FD5B7E84-5137-6840-AAFC-F66A2F0167AD}" type="presParOf" srcId="{6AE5439B-8436-4FD1-9635-8BAA6EB19DEE}" destId="{950978B9-0511-427D-B2E7-7C3DFC12B3BA}" srcOrd="0" destOrd="0" presId="urn:microsoft.com/office/officeart/2008/layout/CircularPictureCallout"/>
    <dgm:cxn modelId="{199BA179-5652-6B42-BF32-92BE36AFA184}" type="presParOf" srcId="{950978B9-0511-427D-B2E7-7C3DFC12B3BA}" destId="{B2605915-65ED-4D21-8E6E-6CA0E33282E5}" srcOrd="0" destOrd="0" presId="urn:microsoft.com/office/officeart/2008/layout/CircularPictureCallout"/>
    <dgm:cxn modelId="{6DFF08EF-8B97-9941-BB1A-215D67408007}" type="presParOf" srcId="{B2605915-65ED-4D21-8E6E-6CA0E33282E5}" destId="{D4EFBD8C-1BD9-44D3-91C2-8814CE1EF1E9}" srcOrd="0" destOrd="0" presId="urn:microsoft.com/office/officeart/2008/layout/CircularPictureCallout"/>
    <dgm:cxn modelId="{CADEC087-8889-0448-AD23-1560908061B8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3601DAAE-93E2-014C-9C58-ED531D51DA74}" type="presOf" srcId="{C0281889-47E3-4FCF-B048-44D1E229A3C4}" destId="{46D36D89-423D-4446-B477-AB475692CC3D}" srcOrd="0" destOrd="0" presId="urn:microsoft.com/office/officeart/2008/layout/CircularPictureCallout"/>
    <dgm:cxn modelId="{760BDA4D-F962-CF40-A391-F3CFBDBDE286}" type="presOf" srcId="{46AB99D6-83BC-4C8D-8A5C-033EDB4E386F}" destId="{79D7CEDB-8104-4451-ACE4-9C54728C8F31}" srcOrd="0" destOrd="0" presId="urn:microsoft.com/office/officeart/2008/layout/CircularPictureCallout"/>
    <dgm:cxn modelId="{59B485D6-DCD6-764F-A786-C82F9C9CC249}" type="presOf" srcId="{A5B64BFC-6D51-4FD0-8EB5-7F0CFF12ED8E}" destId="{62FCCB03-E374-451D-98F2-5D828F934070}" srcOrd="0" destOrd="0" presId="urn:microsoft.com/office/officeart/2008/layout/CircularPictureCallout"/>
    <dgm:cxn modelId="{26445ADE-6E50-0D41-9822-39F4FDF32042}" type="presParOf" srcId="{62FCCB03-E374-451D-98F2-5D828F934070}" destId="{8ADE9732-7F45-49AD-A367-88683D9353B9}" srcOrd="0" destOrd="0" presId="urn:microsoft.com/office/officeart/2008/layout/CircularPictureCallout"/>
    <dgm:cxn modelId="{B8FB04EE-D8B4-0840-9DD3-3BD079C4D15B}" type="presParOf" srcId="{8ADE9732-7F45-49AD-A367-88683D9353B9}" destId="{FC274685-C9F5-4094-86C4-B75E27DE907C}" srcOrd="0" destOrd="0" presId="urn:microsoft.com/office/officeart/2008/layout/CircularPictureCallout"/>
    <dgm:cxn modelId="{7DDA91C3-04EC-6E41-933D-0D3E6C4B0FC6}" type="presParOf" srcId="{FC274685-C9F5-4094-86C4-B75E27DE907C}" destId="{46D36D89-423D-4446-B477-AB475692CC3D}" srcOrd="0" destOrd="0" presId="urn:microsoft.com/office/officeart/2008/layout/CircularPictureCallout"/>
    <dgm:cxn modelId="{514E5593-E82A-CE4C-8A88-C50702379073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E530C05-63CC-8142-8FC7-7FC91DD6D2BC}" type="presOf" srcId="{0EBD0570-87DE-48D4-9B05-D47A4E390D1E}" destId="{D4EFBD8C-1BD9-44D3-91C2-8814CE1EF1E9}" srcOrd="0" destOrd="0" presId="urn:microsoft.com/office/officeart/2008/layout/CircularPictureCallout"/>
    <dgm:cxn modelId="{090821D1-9EDC-2C43-B5DF-5435230B34A4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599A77F6-C247-1B4B-B9E7-9AC3422D7239}" type="presOf" srcId="{918E8141-8B4B-4731-A817-C6B047531EC7}" destId="{94406756-AAED-4952-B734-D5E78ADCB029}" srcOrd="0" destOrd="0" presId="urn:microsoft.com/office/officeart/2008/layout/CircularPictureCallout"/>
    <dgm:cxn modelId="{1199DB50-0BEE-8B4D-87D8-21FD47B9C78C}" type="presParOf" srcId="{6AE5439B-8436-4FD1-9635-8BAA6EB19DEE}" destId="{950978B9-0511-427D-B2E7-7C3DFC12B3BA}" srcOrd="0" destOrd="0" presId="urn:microsoft.com/office/officeart/2008/layout/CircularPictureCallout"/>
    <dgm:cxn modelId="{0EA770EB-7C53-B04F-B661-0072964D7143}" type="presParOf" srcId="{950978B9-0511-427D-B2E7-7C3DFC12B3BA}" destId="{B2605915-65ED-4D21-8E6E-6CA0E33282E5}" srcOrd="0" destOrd="0" presId="urn:microsoft.com/office/officeart/2008/layout/CircularPictureCallout"/>
    <dgm:cxn modelId="{18D0297F-8AF5-AC40-9D17-1F3AC672297F}" type="presParOf" srcId="{B2605915-65ED-4D21-8E6E-6CA0E33282E5}" destId="{D4EFBD8C-1BD9-44D3-91C2-8814CE1EF1E9}" srcOrd="0" destOrd="0" presId="urn:microsoft.com/office/officeart/2008/layout/CircularPictureCallout"/>
    <dgm:cxn modelId="{3E96535D-394E-E94E-A87D-FDE331DB5282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1357761-9ECC-DF43-B802-446DC61D4813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1EA9F45A-CDCF-6B44-8F0D-6A996DC632D7}" type="presOf" srcId="{918E8141-8B4B-4731-A817-C6B047531EC7}" destId="{94406756-AAED-4952-B734-D5E78ADCB029}" srcOrd="0" destOrd="0" presId="urn:microsoft.com/office/officeart/2008/layout/CircularPictureCallout"/>
    <dgm:cxn modelId="{E7453235-B0E8-164F-A635-25733C6B3DAE}" type="presOf" srcId="{0EBD0570-87DE-48D4-9B05-D47A4E390D1E}" destId="{D4EFBD8C-1BD9-44D3-91C2-8814CE1EF1E9}" srcOrd="0" destOrd="0" presId="urn:microsoft.com/office/officeart/2008/layout/CircularPictureCallout"/>
    <dgm:cxn modelId="{C8B55B35-FC94-5049-8AEB-42067D28D815}" type="presParOf" srcId="{6AE5439B-8436-4FD1-9635-8BAA6EB19DEE}" destId="{950978B9-0511-427D-B2E7-7C3DFC12B3BA}" srcOrd="0" destOrd="0" presId="urn:microsoft.com/office/officeart/2008/layout/CircularPictureCallout"/>
    <dgm:cxn modelId="{BFEF4C61-776B-6847-9694-4CC4254B9276}" type="presParOf" srcId="{950978B9-0511-427D-B2E7-7C3DFC12B3BA}" destId="{B2605915-65ED-4D21-8E6E-6CA0E33282E5}" srcOrd="0" destOrd="0" presId="urn:microsoft.com/office/officeart/2008/layout/CircularPictureCallout"/>
    <dgm:cxn modelId="{0282D203-12D5-3C4E-A913-BC2D4E7E75EE}" type="presParOf" srcId="{B2605915-65ED-4D21-8E6E-6CA0E33282E5}" destId="{D4EFBD8C-1BD9-44D3-91C2-8814CE1EF1E9}" srcOrd="0" destOrd="0" presId="urn:microsoft.com/office/officeart/2008/layout/CircularPictureCallout"/>
    <dgm:cxn modelId="{81BA004E-F8B5-964B-A694-F0F7D08C5EB4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2E85B86D-DBB6-7040-B604-65429DE4F32D}" type="presOf" srcId="{46AB99D6-83BC-4C8D-8A5C-033EDB4E386F}" destId="{79D7CEDB-8104-4451-ACE4-9C54728C8F31}" srcOrd="0" destOrd="0" presId="urn:microsoft.com/office/officeart/2008/layout/CircularPictureCallout"/>
    <dgm:cxn modelId="{56F03EF7-2CA2-3245-9BC8-D4CC3AE24E2A}" type="presOf" srcId="{A5B64BFC-6D51-4FD0-8EB5-7F0CFF12ED8E}" destId="{62FCCB03-E374-451D-98F2-5D828F934070}" srcOrd="0" destOrd="0" presId="urn:microsoft.com/office/officeart/2008/layout/CircularPictureCallout"/>
    <dgm:cxn modelId="{4A2419E4-4712-7844-AE9D-72BBB1AD1DE3}" type="presOf" srcId="{C0281889-47E3-4FCF-B048-44D1E229A3C4}" destId="{46D36D89-423D-4446-B477-AB475692CC3D}" srcOrd="0" destOrd="0" presId="urn:microsoft.com/office/officeart/2008/layout/CircularPictureCallout"/>
    <dgm:cxn modelId="{710E8053-0AEE-1940-8023-3DF5BE30E88B}" type="presParOf" srcId="{62FCCB03-E374-451D-98F2-5D828F934070}" destId="{8ADE9732-7F45-49AD-A367-88683D9353B9}" srcOrd="0" destOrd="0" presId="urn:microsoft.com/office/officeart/2008/layout/CircularPictureCallout"/>
    <dgm:cxn modelId="{89E161DD-9EDA-8A44-A68F-4D41BAE791EC}" type="presParOf" srcId="{8ADE9732-7F45-49AD-A367-88683D9353B9}" destId="{FC274685-C9F5-4094-86C4-B75E27DE907C}" srcOrd="0" destOrd="0" presId="urn:microsoft.com/office/officeart/2008/layout/CircularPictureCallout"/>
    <dgm:cxn modelId="{740DED3B-04E5-644A-B466-DF7535106627}" type="presParOf" srcId="{FC274685-C9F5-4094-86C4-B75E27DE907C}" destId="{46D36D89-423D-4446-B477-AB475692CC3D}" srcOrd="0" destOrd="0" presId="urn:microsoft.com/office/officeart/2008/layout/CircularPictureCallout"/>
    <dgm:cxn modelId="{650E7B60-DA8F-7F40-BF30-5D3A0B9F3EBE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3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410EEF4-01BB-F64A-B2A1-2B486B338AC7}" type="presOf" srcId="{C0281889-47E3-4FCF-B048-44D1E229A3C4}" destId="{46D36D89-423D-4446-B477-AB475692CC3D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5648B914-F0EF-9E48-B9E4-63A076BFF334}" type="presOf" srcId="{46AB99D6-83BC-4C8D-8A5C-033EDB4E386F}" destId="{79D7CEDB-8104-4451-ACE4-9C54728C8F31}" srcOrd="0" destOrd="0" presId="urn:microsoft.com/office/officeart/2008/layout/CircularPictureCallout"/>
    <dgm:cxn modelId="{C65EB262-ED52-6C4A-968B-FD4F2863BEFE}" type="presOf" srcId="{A5B64BFC-6D51-4FD0-8EB5-7F0CFF12ED8E}" destId="{62FCCB03-E374-451D-98F2-5D828F934070}" srcOrd="0" destOrd="0" presId="urn:microsoft.com/office/officeart/2008/layout/CircularPictureCallout"/>
    <dgm:cxn modelId="{A19E28D2-BC51-3E46-BB68-3C915A4DE5E4}" type="presParOf" srcId="{62FCCB03-E374-451D-98F2-5D828F934070}" destId="{8ADE9732-7F45-49AD-A367-88683D9353B9}" srcOrd="0" destOrd="0" presId="urn:microsoft.com/office/officeart/2008/layout/CircularPictureCallout"/>
    <dgm:cxn modelId="{7F924B89-84B7-BA41-9E2E-67561E6946D1}" type="presParOf" srcId="{8ADE9732-7F45-49AD-A367-88683D9353B9}" destId="{FC274685-C9F5-4094-86C4-B75E27DE907C}" srcOrd="0" destOrd="0" presId="urn:microsoft.com/office/officeart/2008/layout/CircularPictureCallout"/>
    <dgm:cxn modelId="{5F5F64A6-F0AC-3947-8420-2AC6398F550B}" type="presParOf" srcId="{FC274685-C9F5-4094-86C4-B75E27DE907C}" destId="{46D36D89-423D-4446-B477-AB475692CC3D}" srcOrd="0" destOrd="0" presId="urn:microsoft.com/office/officeart/2008/layout/CircularPictureCallout"/>
    <dgm:cxn modelId="{D16E5580-37F5-6242-8A03-257621FD8856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1DF69E4B-15F8-754A-B906-6CCD1DE13FE3}" type="presOf" srcId="{46AB99D6-83BC-4C8D-8A5C-033EDB4E386F}" destId="{79D7CEDB-8104-4451-ACE4-9C54728C8F31}" srcOrd="0" destOrd="0" presId="urn:microsoft.com/office/officeart/2008/layout/CircularPictureCallout"/>
    <dgm:cxn modelId="{55F3584C-49E8-E149-BE1A-5FE8852F178E}" type="presOf" srcId="{A5B64BFC-6D51-4FD0-8EB5-7F0CFF12ED8E}" destId="{62FCCB03-E374-451D-98F2-5D828F934070}" srcOrd="0" destOrd="0" presId="urn:microsoft.com/office/officeart/2008/layout/CircularPictureCallout"/>
    <dgm:cxn modelId="{DB9433CC-3614-D54D-86D0-3E86FFBC2F8C}" type="presOf" srcId="{C0281889-47E3-4FCF-B048-44D1E229A3C4}" destId="{46D36D89-423D-4446-B477-AB475692CC3D}" srcOrd="0" destOrd="0" presId="urn:microsoft.com/office/officeart/2008/layout/CircularPictureCallout"/>
    <dgm:cxn modelId="{6E96F27F-78D6-A243-A283-63D244140663}" type="presParOf" srcId="{62FCCB03-E374-451D-98F2-5D828F934070}" destId="{8ADE9732-7F45-49AD-A367-88683D9353B9}" srcOrd="0" destOrd="0" presId="urn:microsoft.com/office/officeart/2008/layout/CircularPictureCallout"/>
    <dgm:cxn modelId="{96CADCC9-CFD6-0D43-A9D1-56C1531889DB}" type="presParOf" srcId="{8ADE9732-7F45-49AD-A367-88683D9353B9}" destId="{FC274685-C9F5-4094-86C4-B75E27DE907C}" srcOrd="0" destOrd="0" presId="urn:microsoft.com/office/officeart/2008/layout/CircularPictureCallout"/>
    <dgm:cxn modelId="{BF66C68B-47DD-1343-B8F5-9FFA5772CEF1}" type="presParOf" srcId="{FC274685-C9F5-4094-86C4-B75E27DE907C}" destId="{46D36D89-423D-4446-B477-AB475692CC3D}" srcOrd="0" destOrd="0" presId="urn:microsoft.com/office/officeart/2008/layout/CircularPictureCallout"/>
    <dgm:cxn modelId="{768A1879-8843-A84B-A64E-8140D846C247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751A2FB-0189-B848-A013-3AF15A83E4C6}" type="presOf" srcId="{B5C0B2FB-77D1-43B5-AC47-EBF6D31315F6}" destId="{6AE5439B-8436-4FD1-9635-8BAA6EB19DEE}" srcOrd="0" destOrd="0" presId="urn:microsoft.com/office/officeart/2008/layout/CircularPictureCallout"/>
    <dgm:cxn modelId="{7AD6E8CB-1511-DC41-8BB4-2171DD23C8A6}" type="presOf" srcId="{0EBD0570-87DE-48D4-9B05-D47A4E390D1E}" destId="{D4EFBD8C-1BD9-44D3-91C2-8814CE1EF1E9}" srcOrd="0" destOrd="0" presId="urn:microsoft.com/office/officeart/2008/layout/CircularPictureCallout"/>
    <dgm:cxn modelId="{A52DD291-7F0D-0544-864D-29B8E8EEB93C}" type="presOf" srcId="{918E8141-8B4B-4731-A817-C6B047531EC7}" destId="{94406756-AAED-4952-B734-D5E78ADCB02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03F32A90-7732-EF4A-829F-49B1FB7BB467}" type="presParOf" srcId="{6AE5439B-8436-4FD1-9635-8BAA6EB19DEE}" destId="{950978B9-0511-427D-B2E7-7C3DFC12B3BA}" srcOrd="0" destOrd="0" presId="urn:microsoft.com/office/officeart/2008/layout/CircularPictureCallout"/>
    <dgm:cxn modelId="{3A359BAF-C13C-9041-BB95-866507C2D991}" type="presParOf" srcId="{950978B9-0511-427D-B2E7-7C3DFC12B3BA}" destId="{B2605915-65ED-4D21-8E6E-6CA0E33282E5}" srcOrd="0" destOrd="0" presId="urn:microsoft.com/office/officeart/2008/layout/CircularPictureCallout"/>
    <dgm:cxn modelId="{13012FE7-5E2F-9044-97DB-74AEC61BAC97}" type="presParOf" srcId="{B2605915-65ED-4D21-8E6E-6CA0E33282E5}" destId="{D4EFBD8C-1BD9-44D3-91C2-8814CE1EF1E9}" srcOrd="0" destOrd="0" presId="urn:microsoft.com/office/officeart/2008/layout/CircularPictureCallout"/>
    <dgm:cxn modelId="{6C13F751-7170-2842-A634-2A421785ADC9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AD3AE30-5522-DC43-8818-8F676CE4827E}" type="presOf" srcId="{B5C0B2FB-77D1-43B5-AC47-EBF6D31315F6}" destId="{6AE5439B-8436-4FD1-9635-8BAA6EB19DEE}" srcOrd="0" destOrd="0" presId="urn:microsoft.com/office/officeart/2008/layout/CircularPictureCallout"/>
    <dgm:cxn modelId="{6F7AAA6B-E0CE-514B-A305-52F04F74E22F}" type="presOf" srcId="{0EBD0570-87DE-48D4-9B05-D47A4E390D1E}" destId="{D4EFBD8C-1BD9-44D3-91C2-8814CE1EF1E9}" srcOrd="0" destOrd="0" presId="urn:microsoft.com/office/officeart/2008/layout/CircularPictureCallout"/>
    <dgm:cxn modelId="{215400EC-9D15-FC49-888F-62298B6D3E82}" type="presOf" srcId="{918E8141-8B4B-4731-A817-C6B047531EC7}" destId="{94406756-AAED-4952-B734-D5E78ADCB02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5653B5A0-ACA7-ED49-A921-8B1FFE9A31C2}" type="presParOf" srcId="{6AE5439B-8436-4FD1-9635-8BAA6EB19DEE}" destId="{950978B9-0511-427D-B2E7-7C3DFC12B3BA}" srcOrd="0" destOrd="0" presId="urn:microsoft.com/office/officeart/2008/layout/CircularPictureCallout"/>
    <dgm:cxn modelId="{A1FE4E96-E5A2-6A46-BBF9-8BB324A70A82}" type="presParOf" srcId="{950978B9-0511-427D-B2E7-7C3DFC12B3BA}" destId="{B2605915-65ED-4D21-8E6E-6CA0E33282E5}" srcOrd="0" destOrd="0" presId="urn:microsoft.com/office/officeart/2008/layout/CircularPictureCallout"/>
    <dgm:cxn modelId="{8DBF737B-A49F-A54D-A21F-0FE58292B462}" type="presParOf" srcId="{B2605915-65ED-4D21-8E6E-6CA0E33282E5}" destId="{D4EFBD8C-1BD9-44D3-91C2-8814CE1EF1E9}" srcOrd="0" destOrd="0" presId="urn:microsoft.com/office/officeart/2008/layout/CircularPictureCallout"/>
    <dgm:cxn modelId="{7AAC49C2-1F19-CB45-88CF-F5EA78AB2010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4401B1B-8518-4745-9A2C-3FA6FC700356}" type="presOf" srcId="{0EBD0570-87DE-48D4-9B05-D47A4E390D1E}" destId="{D4EFBD8C-1BD9-44D3-91C2-8814CE1EF1E9}" srcOrd="0" destOrd="0" presId="urn:microsoft.com/office/officeart/2008/layout/CircularPictureCallout"/>
    <dgm:cxn modelId="{551D4828-3935-584F-AA7F-C68135A05541}" type="presOf" srcId="{918E8141-8B4B-4731-A817-C6B047531EC7}" destId="{94406756-AAED-4952-B734-D5E78ADCB029}" srcOrd="0" destOrd="0" presId="urn:microsoft.com/office/officeart/2008/layout/CircularPictureCallout"/>
    <dgm:cxn modelId="{C5BC9F29-EEA3-B443-8DC7-CA403632C76F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1A72FD8F-3D22-C347-B045-78B46AA98DCD}" type="presParOf" srcId="{6AE5439B-8436-4FD1-9635-8BAA6EB19DEE}" destId="{950978B9-0511-427D-B2E7-7C3DFC12B3BA}" srcOrd="0" destOrd="0" presId="urn:microsoft.com/office/officeart/2008/layout/CircularPictureCallout"/>
    <dgm:cxn modelId="{14B724FF-5E89-E348-B2CA-941C91ADDB5E}" type="presParOf" srcId="{950978B9-0511-427D-B2E7-7C3DFC12B3BA}" destId="{B2605915-65ED-4D21-8E6E-6CA0E33282E5}" srcOrd="0" destOrd="0" presId="urn:microsoft.com/office/officeart/2008/layout/CircularPictureCallout"/>
    <dgm:cxn modelId="{3A544461-F5CF-E042-99A8-9213F94C2C8A}" type="presParOf" srcId="{B2605915-65ED-4D21-8E6E-6CA0E33282E5}" destId="{D4EFBD8C-1BD9-44D3-91C2-8814CE1EF1E9}" srcOrd="0" destOrd="0" presId="urn:microsoft.com/office/officeart/2008/layout/CircularPictureCallout"/>
    <dgm:cxn modelId="{1DF1F4AC-C153-8F48-811C-7114A5C94425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51C726-06BB-459F-8B88-45E00F7906D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7C348FE-1FAD-4F31-ADE0-A8D4B06FAA3C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FADBC1F3-E587-4883-ADB5-17136167A4F9}" type="parTrans" cxnId="{99477DC9-D69A-4769-8AE7-085533AA2EDA}">
      <dgm:prSet/>
      <dgm:spPr/>
      <dgm:t>
        <a:bodyPr/>
        <a:lstStyle/>
        <a:p>
          <a:endParaRPr lang="en-GB"/>
        </a:p>
      </dgm:t>
    </dgm:pt>
    <dgm:pt modelId="{471EA7B6-4D84-4F6D-818A-CE146920DA27}" type="sibTrans" cxnId="{99477DC9-D69A-4769-8AE7-085533AA2EDA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B90A6B99-15DE-4F71-BD33-9274A6D58730}" type="pres">
      <dgm:prSet presAssocID="{F751C726-06BB-459F-8B88-45E00F7906DC}" presName="Name0" presStyleCnt="0">
        <dgm:presLayoutVars>
          <dgm:chMax val="7"/>
          <dgm:chPref val="7"/>
          <dgm:dir/>
        </dgm:presLayoutVars>
      </dgm:prSet>
      <dgm:spPr/>
    </dgm:pt>
    <dgm:pt modelId="{EA1AC1E5-CFBF-4BBA-AE64-805ACE736B05}" type="pres">
      <dgm:prSet presAssocID="{F751C726-06BB-459F-8B88-45E00F7906DC}" presName="Name1" presStyleCnt="0"/>
      <dgm:spPr/>
    </dgm:pt>
    <dgm:pt modelId="{56BC542D-8DBB-46FD-A041-B4B308B06E2A}" type="pres">
      <dgm:prSet presAssocID="{471EA7B6-4D84-4F6D-818A-CE146920DA27}" presName="picture_1" presStyleCnt="0"/>
      <dgm:spPr/>
    </dgm:pt>
    <dgm:pt modelId="{F65DC68E-F7A5-4F7E-9236-6CA8F3ACDF82}" type="pres">
      <dgm:prSet presAssocID="{471EA7B6-4D84-4F6D-818A-CE146920DA27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8D4F6EED-8521-4E37-8810-77EE6E3F5B89}" type="pres">
      <dgm:prSet presAssocID="{47C348FE-1FAD-4F31-ADE0-A8D4B06FAA3C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778B9AE-4566-4846-8CF3-1CEA55D43558}" type="presOf" srcId="{471EA7B6-4D84-4F6D-818A-CE146920DA27}" destId="{F65DC68E-F7A5-4F7E-9236-6CA8F3ACDF82}" srcOrd="0" destOrd="0" presId="urn:microsoft.com/office/officeart/2008/layout/CircularPictureCallout"/>
    <dgm:cxn modelId="{99477DC9-D69A-4769-8AE7-085533AA2EDA}" srcId="{F751C726-06BB-459F-8B88-45E00F7906DC}" destId="{47C348FE-1FAD-4F31-ADE0-A8D4B06FAA3C}" srcOrd="0" destOrd="0" parTransId="{FADBC1F3-E587-4883-ADB5-17136167A4F9}" sibTransId="{471EA7B6-4D84-4F6D-818A-CE146920DA27}"/>
    <dgm:cxn modelId="{7FF5A553-F3E8-4D4C-95CE-40D42E4C35CC}" type="presOf" srcId="{F751C726-06BB-459F-8B88-45E00F7906DC}" destId="{B90A6B99-15DE-4F71-BD33-9274A6D58730}" srcOrd="0" destOrd="0" presId="urn:microsoft.com/office/officeart/2008/layout/CircularPictureCallout"/>
    <dgm:cxn modelId="{E25D0195-A44E-E24B-8A3A-91BF5FB94B02}" type="presOf" srcId="{47C348FE-1FAD-4F31-ADE0-A8D4B06FAA3C}" destId="{8D4F6EED-8521-4E37-8810-77EE6E3F5B89}" srcOrd="0" destOrd="0" presId="urn:microsoft.com/office/officeart/2008/layout/CircularPictureCallout"/>
    <dgm:cxn modelId="{0A29FDE7-9B4F-D24C-83CC-998F9D823965}" type="presParOf" srcId="{B90A6B99-15DE-4F71-BD33-9274A6D58730}" destId="{EA1AC1E5-CFBF-4BBA-AE64-805ACE736B05}" srcOrd="0" destOrd="0" presId="urn:microsoft.com/office/officeart/2008/layout/CircularPictureCallout"/>
    <dgm:cxn modelId="{9D4AA07A-6B72-2E4C-90F9-46A62716C55F}" type="presParOf" srcId="{EA1AC1E5-CFBF-4BBA-AE64-805ACE736B05}" destId="{56BC542D-8DBB-46FD-A041-B4B308B06E2A}" srcOrd="0" destOrd="0" presId="urn:microsoft.com/office/officeart/2008/layout/CircularPictureCallout"/>
    <dgm:cxn modelId="{A5E96294-AA80-FF43-BED1-4D8B4E94C2EB}" type="presParOf" srcId="{56BC542D-8DBB-46FD-A041-B4B308B06E2A}" destId="{F65DC68E-F7A5-4F7E-9236-6CA8F3ACDF82}" srcOrd="0" destOrd="0" presId="urn:microsoft.com/office/officeart/2008/layout/CircularPictureCallout"/>
    <dgm:cxn modelId="{5B55F544-7976-1347-8133-75B69274B59F}" type="presParOf" srcId="{EA1AC1E5-CFBF-4BBA-AE64-805ACE736B05}" destId="{8D4F6EED-8521-4E37-8810-77EE6E3F5B8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49C865C-EAE5-EC4E-B8F9-64A6701AAEB2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21E2376D-9383-4D48-9500-B76271532258}" type="presOf" srcId="{A5B64BFC-6D51-4FD0-8EB5-7F0CFF12ED8E}" destId="{62FCCB03-E374-451D-98F2-5D828F934070}" srcOrd="0" destOrd="0" presId="urn:microsoft.com/office/officeart/2008/layout/CircularPictureCallout"/>
    <dgm:cxn modelId="{2DB19CAD-9D6A-534F-A637-EA9A6B812F37}" type="presOf" srcId="{C0281889-47E3-4FCF-B048-44D1E229A3C4}" destId="{46D36D89-423D-4446-B477-AB475692CC3D}" srcOrd="0" destOrd="0" presId="urn:microsoft.com/office/officeart/2008/layout/CircularPictureCallout"/>
    <dgm:cxn modelId="{C5D7CABA-D923-3848-8ADC-B1F026CC1345}" type="presParOf" srcId="{62FCCB03-E374-451D-98F2-5D828F934070}" destId="{8ADE9732-7F45-49AD-A367-88683D9353B9}" srcOrd="0" destOrd="0" presId="urn:microsoft.com/office/officeart/2008/layout/CircularPictureCallout"/>
    <dgm:cxn modelId="{63BAAC30-422F-6541-AC77-69BF3659929C}" type="presParOf" srcId="{8ADE9732-7F45-49AD-A367-88683D9353B9}" destId="{FC274685-C9F5-4094-86C4-B75E27DE907C}" srcOrd="0" destOrd="0" presId="urn:microsoft.com/office/officeart/2008/layout/CircularPictureCallout"/>
    <dgm:cxn modelId="{EAE26DC5-2662-2646-84CD-82DCE7CF6DB2}" type="presParOf" srcId="{FC274685-C9F5-4094-86C4-B75E27DE907C}" destId="{46D36D89-423D-4446-B477-AB475692CC3D}" srcOrd="0" destOrd="0" presId="urn:microsoft.com/office/officeart/2008/layout/CircularPictureCallout"/>
    <dgm:cxn modelId="{8B3A1BE8-6420-974F-ACB8-41C6A54B8B90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97492CC-AF81-D548-ACBC-B102F7D0D828}" type="presOf" srcId="{A5B64BFC-6D51-4FD0-8EB5-7F0CFF12ED8E}" destId="{62FCCB03-E374-451D-98F2-5D828F934070}" srcOrd="0" destOrd="0" presId="urn:microsoft.com/office/officeart/2008/layout/CircularPictureCallout"/>
    <dgm:cxn modelId="{2FB96641-3FE1-114C-8CFD-C57FECF1EEE0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28683E90-D29F-854A-B66A-3582B362031C}" type="presOf" srcId="{C0281889-47E3-4FCF-B048-44D1E229A3C4}" destId="{46D36D89-423D-4446-B477-AB475692CC3D}" srcOrd="0" destOrd="0" presId="urn:microsoft.com/office/officeart/2008/layout/CircularPictureCallout"/>
    <dgm:cxn modelId="{0421B08E-B78B-F94D-A427-2CF8A14B07F2}" type="presParOf" srcId="{62FCCB03-E374-451D-98F2-5D828F934070}" destId="{8ADE9732-7F45-49AD-A367-88683D9353B9}" srcOrd="0" destOrd="0" presId="urn:microsoft.com/office/officeart/2008/layout/CircularPictureCallout"/>
    <dgm:cxn modelId="{60023816-867C-1B45-805D-9FDBA10D4A28}" type="presParOf" srcId="{8ADE9732-7F45-49AD-A367-88683D9353B9}" destId="{FC274685-C9F5-4094-86C4-B75E27DE907C}" srcOrd="0" destOrd="0" presId="urn:microsoft.com/office/officeart/2008/layout/CircularPictureCallout"/>
    <dgm:cxn modelId="{246BA5BA-98D3-174B-A51F-5D4F354B2D0F}" type="presParOf" srcId="{FC274685-C9F5-4094-86C4-B75E27DE907C}" destId="{46D36D89-423D-4446-B477-AB475692CC3D}" srcOrd="0" destOrd="0" presId="urn:microsoft.com/office/officeart/2008/layout/CircularPictureCallout"/>
    <dgm:cxn modelId="{D6B70CD5-B311-E645-A755-DC5BD0CF8B63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751C726-06BB-459F-8B88-45E00F7906D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7C348FE-1FAD-4F31-ADE0-A8D4B06FAA3C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FADBC1F3-E587-4883-ADB5-17136167A4F9}" type="parTrans" cxnId="{99477DC9-D69A-4769-8AE7-085533AA2EDA}">
      <dgm:prSet/>
      <dgm:spPr/>
      <dgm:t>
        <a:bodyPr/>
        <a:lstStyle/>
        <a:p>
          <a:endParaRPr lang="en-GB"/>
        </a:p>
      </dgm:t>
    </dgm:pt>
    <dgm:pt modelId="{471EA7B6-4D84-4F6D-818A-CE146920DA27}" type="sibTrans" cxnId="{99477DC9-D69A-4769-8AE7-085533AA2EDA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B90A6B99-15DE-4F71-BD33-9274A6D58730}" type="pres">
      <dgm:prSet presAssocID="{F751C726-06BB-459F-8B88-45E00F7906DC}" presName="Name0" presStyleCnt="0">
        <dgm:presLayoutVars>
          <dgm:chMax val="7"/>
          <dgm:chPref val="7"/>
          <dgm:dir/>
        </dgm:presLayoutVars>
      </dgm:prSet>
      <dgm:spPr/>
    </dgm:pt>
    <dgm:pt modelId="{EA1AC1E5-CFBF-4BBA-AE64-805ACE736B05}" type="pres">
      <dgm:prSet presAssocID="{F751C726-06BB-459F-8B88-45E00F7906DC}" presName="Name1" presStyleCnt="0"/>
      <dgm:spPr/>
    </dgm:pt>
    <dgm:pt modelId="{56BC542D-8DBB-46FD-A041-B4B308B06E2A}" type="pres">
      <dgm:prSet presAssocID="{471EA7B6-4D84-4F6D-818A-CE146920DA27}" presName="picture_1" presStyleCnt="0"/>
      <dgm:spPr/>
    </dgm:pt>
    <dgm:pt modelId="{F65DC68E-F7A5-4F7E-9236-6CA8F3ACDF82}" type="pres">
      <dgm:prSet presAssocID="{471EA7B6-4D84-4F6D-818A-CE146920DA27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8D4F6EED-8521-4E37-8810-77EE6E3F5B89}" type="pres">
      <dgm:prSet presAssocID="{47C348FE-1FAD-4F31-ADE0-A8D4B06FAA3C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9477DC9-D69A-4769-8AE7-085533AA2EDA}" srcId="{F751C726-06BB-459F-8B88-45E00F7906DC}" destId="{47C348FE-1FAD-4F31-ADE0-A8D4B06FAA3C}" srcOrd="0" destOrd="0" parTransId="{FADBC1F3-E587-4883-ADB5-17136167A4F9}" sibTransId="{471EA7B6-4D84-4F6D-818A-CE146920DA27}"/>
    <dgm:cxn modelId="{0CCF1003-3201-FF49-AC66-F008D79981A1}" type="presOf" srcId="{47C348FE-1FAD-4F31-ADE0-A8D4B06FAA3C}" destId="{8D4F6EED-8521-4E37-8810-77EE6E3F5B89}" srcOrd="0" destOrd="0" presId="urn:microsoft.com/office/officeart/2008/layout/CircularPictureCallout"/>
    <dgm:cxn modelId="{9839453B-1339-F04B-914C-4E9C3B3C6B0F}" type="presOf" srcId="{F751C726-06BB-459F-8B88-45E00F7906DC}" destId="{B90A6B99-15DE-4F71-BD33-9274A6D58730}" srcOrd="0" destOrd="0" presId="urn:microsoft.com/office/officeart/2008/layout/CircularPictureCallout"/>
    <dgm:cxn modelId="{A8BECB58-E1B2-F243-8D80-49095972B779}" type="presOf" srcId="{471EA7B6-4D84-4F6D-818A-CE146920DA27}" destId="{F65DC68E-F7A5-4F7E-9236-6CA8F3ACDF82}" srcOrd="0" destOrd="0" presId="urn:microsoft.com/office/officeart/2008/layout/CircularPictureCallout"/>
    <dgm:cxn modelId="{AF8FED1A-A017-CD43-BC32-9F37281EE889}" type="presParOf" srcId="{B90A6B99-15DE-4F71-BD33-9274A6D58730}" destId="{EA1AC1E5-CFBF-4BBA-AE64-805ACE736B05}" srcOrd="0" destOrd="0" presId="urn:microsoft.com/office/officeart/2008/layout/CircularPictureCallout"/>
    <dgm:cxn modelId="{FB17A3B1-A731-5B4A-AC84-C7B939DA0C60}" type="presParOf" srcId="{EA1AC1E5-CFBF-4BBA-AE64-805ACE736B05}" destId="{56BC542D-8DBB-46FD-A041-B4B308B06E2A}" srcOrd="0" destOrd="0" presId="urn:microsoft.com/office/officeart/2008/layout/CircularPictureCallout"/>
    <dgm:cxn modelId="{081589F8-B5F5-1447-951B-BC58099789C6}" type="presParOf" srcId="{56BC542D-8DBB-46FD-A041-B4B308B06E2A}" destId="{F65DC68E-F7A5-4F7E-9236-6CA8F3ACDF82}" srcOrd="0" destOrd="0" presId="urn:microsoft.com/office/officeart/2008/layout/CircularPictureCallout"/>
    <dgm:cxn modelId="{53D3B89B-852C-AB41-BEF9-3DE1AED7B74E}" type="presParOf" srcId="{EA1AC1E5-CFBF-4BBA-AE64-805ACE736B05}" destId="{8D4F6EED-8521-4E37-8810-77EE6E3F5B8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3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E7E0F03-BAEE-4A08-BFB5-9B8E63E586F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830AC34-8BEB-44A5-B545-497E7C2B9546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6047CC94-F81B-4DAA-BAD4-3A07003B6418}" type="sibTrans" cxnId="{6F9D9BB5-E974-4735-A441-41198F43FDD9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C3B52A9E-B4BD-4ED4-BD21-9EB8D8925295}" type="parTrans" cxnId="{6F9D9BB5-E974-4735-A441-41198F43FDD9}">
      <dgm:prSet/>
      <dgm:spPr/>
      <dgm:t>
        <a:bodyPr/>
        <a:lstStyle/>
        <a:p>
          <a:endParaRPr lang="en-GB"/>
        </a:p>
      </dgm:t>
    </dgm:pt>
    <dgm:pt modelId="{051F52C1-6139-409E-8641-EB8734128EA4}" type="pres">
      <dgm:prSet presAssocID="{CE7E0F03-BAEE-4A08-BFB5-9B8E63E586FF}" presName="Name0" presStyleCnt="0">
        <dgm:presLayoutVars>
          <dgm:chMax val="7"/>
          <dgm:chPref val="7"/>
          <dgm:dir/>
        </dgm:presLayoutVars>
      </dgm:prSet>
      <dgm:spPr/>
    </dgm:pt>
    <dgm:pt modelId="{89DA9132-4571-4405-8C90-186411EA8AD8}" type="pres">
      <dgm:prSet presAssocID="{CE7E0F03-BAEE-4A08-BFB5-9B8E63E586FF}" presName="Name1" presStyleCnt="0"/>
      <dgm:spPr/>
    </dgm:pt>
    <dgm:pt modelId="{04D635B6-8F99-42A1-AE01-BA1F581CA3CC}" type="pres">
      <dgm:prSet presAssocID="{6047CC94-F81B-4DAA-BAD4-3A07003B6418}" presName="picture_1" presStyleCnt="0"/>
      <dgm:spPr/>
    </dgm:pt>
    <dgm:pt modelId="{306AFE9D-CCA1-4A93-9691-FC978F9CE9A1}" type="pres">
      <dgm:prSet presAssocID="{6047CC94-F81B-4DAA-BAD4-3A07003B6418}" presName="pictureRepeatNode" presStyleLbl="alignImgPlace1" presStyleIdx="0" presStyleCnt="1" custScaleX="195966" custScaleY="195966"/>
      <dgm:spPr/>
      <dgm:t>
        <a:bodyPr/>
        <a:lstStyle/>
        <a:p>
          <a:endParaRPr lang="en-GB"/>
        </a:p>
      </dgm:t>
    </dgm:pt>
    <dgm:pt modelId="{7B7E01F2-483A-4155-B3BF-14C3DB5E76A6}" type="pres">
      <dgm:prSet presAssocID="{9830AC34-8BEB-44A5-B545-497E7C2B9546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F9D9BB5-E974-4735-A441-41198F43FDD9}" srcId="{CE7E0F03-BAEE-4A08-BFB5-9B8E63E586FF}" destId="{9830AC34-8BEB-44A5-B545-497E7C2B9546}" srcOrd="0" destOrd="0" parTransId="{C3B52A9E-B4BD-4ED4-BD21-9EB8D8925295}" sibTransId="{6047CC94-F81B-4DAA-BAD4-3A07003B6418}"/>
    <dgm:cxn modelId="{5D905896-828F-C440-BA73-180317C1AA70}" type="presOf" srcId="{9830AC34-8BEB-44A5-B545-497E7C2B9546}" destId="{7B7E01F2-483A-4155-B3BF-14C3DB5E76A6}" srcOrd="0" destOrd="0" presId="urn:microsoft.com/office/officeart/2008/layout/CircularPictureCallout"/>
    <dgm:cxn modelId="{66D53A99-59AB-4E40-896D-86EF664305D8}" type="presOf" srcId="{6047CC94-F81B-4DAA-BAD4-3A07003B6418}" destId="{306AFE9D-CCA1-4A93-9691-FC978F9CE9A1}" srcOrd="0" destOrd="0" presId="urn:microsoft.com/office/officeart/2008/layout/CircularPictureCallout"/>
    <dgm:cxn modelId="{AE16E9E8-539A-5046-849C-8D118DB29243}" type="presOf" srcId="{CE7E0F03-BAEE-4A08-BFB5-9B8E63E586FF}" destId="{051F52C1-6139-409E-8641-EB8734128EA4}" srcOrd="0" destOrd="0" presId="urn:microsoft.com/office/officeart/2008/layout/CircularPictureCallout"/>
    <dgm:cxn modelId="{96AEFB4A-3E23-1C43-8D9E-AAF62B598B3B}" type="presParOf" srcId="{051F52C1-6139-409E-8641-EB8734128EA4}" destId="{89DA9132-4571-4405-8C90-186411EA8AD8}" srcOrd="0" destOrd="0" presId="urn:microsoft.com/office/officeart/2008/layout/CircularPictureCallout"/>
    <dgm:cxn modelId="{C3B0689B-6935-EA4F-9E4F-048C71CFB525}" type="presParOf" srcId="{89DA9132-4571-4405-8C90-186411EA8AD8}" destId="{04D635B6-8F99-42A1-AE01-BA1F581CA3CC}" srcOrd="0" destOrd="0" presId="urn:microsoft.com/office/officeart/2008/layout/CircularPictureCallout"/>
    <dgm:cxn modelId="{6629096D-C7E8-AF4A-9E6F-5C6178B3FCF2}" type="presParOf" srcId="{04D635B6-8F99-42A1-AE01-BA1F581CA3CC}" destId="{306AFE9D-CCA1-4A93-9691-FC978F9CE9A1}" srcOrd="0" destOrd="0" presId="urn:microsoft.com/office/officeart/2008/layout/CircularPictureCallout"/>
    <dgm:cxn modelId="{CAD39D80-CBB5-A144-BECA-8A32D3B9E48C}" type="presParOf" srcId="{89DA9132-4571-4405-8C90-186411EA8AD8}" destId="{7B7E01F2-483A-4155-B3BF-14C3DB5E76A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346A5FE4-223C-0547-9248-19F78C95F3B8}" type="presOf" srcId="{A5B64BFC-6D51-4FD0-8EB5-7F0CFF12ED8E}" destId="{62FCCB03-E374-451D-98F2-5D828F934070}" srcOrd="0" destOrd="0" presId="urn:microsoft.com/office/officeart/2008/layout/CircularPictureCallout"/>
    <dgm:cxn modelId="{C8272FE2-FE66-9045-A64D-D798942AC806}" type="presOf" srcId="{46AB99D6-83BC-4C8D-8A5C-033EDB4E386F}" destId="{79D7CEDB-8104-4451-ACE4-9C54728C8F31}" srcOrd="0" destOrd="0" presId="urn:microsoft.com/office/officeart/2008/layout/CircularPictureCallout"/>
    <dgm:cxn modelId="{720339E1-3E8D-5847-BBB0-0AB942DC0A68}" type="presOf" srcId="{C0281889-47E3-4FCF-B048-44D1E229A3C4}" destId="{46D36D89-423D-4446-B477-AB475692CC3D}" srcOrd="0" destOrd="0" presId="urn:microsoft.com/office/officeart/2008/layout/CircularPictureCallout"/>
    <dgm:cxn modelId="{04B342FA-C552-A04A-9FB6-81C9F039D4C1}" type="presParOf" srcId="{62FCCB03-E374-451D-98F2-5D828F934070}" destId="{8ADE9732-7F45-49AD-A367-88683D9353B9}" srcOrd="0" destOrd="0" presId="urn:microsoft.com/office/officeart/2008/layout/CircularPictureCallout"/>
    <dgm:cxn modelId="{4BDAF459-FD5B-8745-8309-7AD56B2E2691}" type="presParOf" srcId="{8ADE9732-7F45-49AD-A367-88683D9353B9}" destId="{FC274685-C9F5-4094-86C4-B75E27DE907C}" srcOrd="0" destOrd="0" presId="urn:microsoft.com/office/officeart/2008/layout/CircularPictureCallout"/>
    <dgm:cxn modelId="{3035CF04-89F4-0F42-A919-E11BE8F4552B}" type="presParOf" srcId="{FC274685-C9F5-4094-86C4-B75E27DE907C}" destId="{46D36D89-423D-4446-B477-AB475692CC3D}" srcOrd="0" destOrd="0" presId="urn:microsoft.com/office/officeart/2008/layout/CircularPictureCallout"/>
    <dgm:cxn modelId="{5CF7F0E9-4118-BD45-8663-3DEB2FB5ABA1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53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F751C726-06BB-459F-8B88-45E00F7906D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7C348FE-1FAD-4F31-ADE0-A8D4B06FAA3C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FADBC1F3-E587-4883-ADB5-17136167A4F9}" type="parTrans" cxnId="{99477DC9-D69A-4769-8AE7-085533AA2EDA}">
      <dgm:prSet/>
      <dgm:spPr/>
      <dgm:t>
        <a:bodyPr/>
        <a:lstStyle/>
        <a:p>
          <a:endParaRPr lang="en-GB"/>
        </a:p>
      </dgm:t>
    </dgm:pt>
    <dgm:pt modelId="{471EA7B6-4D84-4F6D-818A-CE146920DA27}" type="sibTrans" cxnId="{99477DC9-D69A-4769-8AE7-085533AA2EDA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B90A6B99-15DE-4F71-BD33-9274A6D58730}" type="pres">
      <dgm:prSet presAssocID="{F751C726-06BB-459F-8B88-45E00F7906DC}" presName="Name0" presStyleCnt="0">
        <dgm:presLayoutVars>
          <dgm:chMax val="7"/>
          <dgm:chPref val="7"/>
          <dgm:dir/>
        </dgm:presLayoutVars>
      </dgm:prSet>
      <dgm:spPr/>
    </dgm:pt>
    <dgm:pt modelId="{EA1AC1E5-CFBF-4BBA-AE64-805ACE736B05}" type="pres">
      <dgm:prSet presAssocID="{F751C726-06BB-459F-8B88-45E00F7906DC}" presName="Name1" presStyleCnt="0"/>
      <dgm:spPr/>
    </dgm:pt>
    <dgm:pt modelId="{56BC542D-8DBB-46FD-A041-B4B308B06E2A}" type="pres">
      <dgm:prSet presAssocID="{471EA7B6-4D84-4F6D-818A-CE146920DA27}" presName="picture_1" presStyleCnt="0"/>
      <dgm:spPr/>
    </dgm:pt>
    <dgm:pt modelId="{F65DC68E-F7A5-4F7E-9236-6CA8F3ACDF82}" type="pres">
      <dgm:prSet presAssocID="{471EA7B6-4D84-4F6D-818A-CE146920DA27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8D4F6EED-8521-4E37-8810-77EE6E3F5B89}" type="pres">
      <dgm:prSet presAssocID="{47C348FE-1FAD-4F31-ADE0-A8D4B06FAA3C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BBB37A8-B817-E244-A796-30203BB77CEE}" type="presOf" srcId="{F751C726-06BB-459F-8B88-45E00F7906DC}" destId="{B90A6B99-15DE-4F71-BD33-9274A6D58730}" srcOrd="0" destOrd="0" presId="urn:microsoft.com/office/officeart/2008/layout/CircularPictureCallout"/>
    <dgm:cxn modelId="{99477DC9-D69A-4769-8AE7-085533AA2EDA}" srcId="{F751C726-06BB-459F-8B88-45E00F7906DC}" destId="{47C348FE-1FAD-4F31-ADE0-A8D4B06FAA3C}" srcOrd="0" destOrd="0" parTransId="{FADBC1F3-E587-4883-ADB5-17136167A4F9}" sibTransId="{471EA7B6-4D84-4F6D-818A-CE146920DA27}"/>
    <dgm:cxn modelId="{09A507E8-5BE1-4C45-8114-EAD0FBC44A2A}" type="presOf" srcId="{47C348FE-1FAD-4F31-ADE0-A8D4B06FAA3C}" destId="{8D4F6EED-8521-4E37-8810-77EE6E3F5B89}" srcOrd="0" destOrd="0" presId="urn:microsoft.com/office/officeart/2008/layout/CircularPictureCallout"/>
    <dgm:cxn modelId="{2BECB680-349A-F442-A4B1-2A6B2BEBA5C8}" type="presOf" srcId="{471EA7B6-4D84-4F6D-818A-CE146920DA27}" destId="{F65DC68E-F7A5-4F7E-9236-6CA8F3ACDF82}" srcOrd="0" destOrd="0" presId="urn:microsoft.com/office/officeart/2008/layout/CircularPictureCallout"/>
    <dgm:cxn modelId="{4618C4A4-81FC-0640-9613-A8283443565C}" type="presParOf" srcId="{B90A6B99-15DE-4F71-BD33-9274A6D58730}" destId="{EA1AC1E5-CFBF-4BBA-AE64-805ACE736B05}" srcOrd="0" destOrd="0" presId="urn:microsoft.com/office/officeart/2008/layout/CircularPictureCallout"/>
    <dgm:cxn modelId="{EBD69124-3957-0341-BC61-69FED12E2EFB}" type="presParOf" srcId="{EA1AC1E5-CFBF-4BBA-AE64-805ACE736B05}" destId="{56BC542D-8DBB-46FD-A041-B4B308B06E2A}" srcOrd="0" destOrd="0" presId="urn:microsoft.com/office/officeart/2008/layout/CircularPictureCallout"/>
    <dgm:cxn modelId="{FBEE6EA9-972B-8340-A6C9-CD1898136332}" type="presParOf" srcId="{56BC542D-8DBB-46FD-A041-B4B308B06E2A}" destId="{F65DC68E-F7A5-4F7E-9236-6CA8F3ACDF82}" srcOrd="0" destOrd="0" presId="urn:microsoft.com/office/officeart/2008/layout/CircularPictureCallout"/>
    <dgm:cxn modelId="{3FA7DF9C-27E3-A74E-829E-51296322E059}" type="presParOf" srcId="{EA1AC1E5-CFBF-4BBA-AE64-805ACE736B05}" destId="{8D4F6EED-8521-4E37-8810-77EE6E3F5B8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E7E0F03-BAEE-4A08-BFB5-9B8E63E586F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830AC34-8BEB-44A5-B545-497E7C2B9546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6047CC94-F81B-4DAA-BAD4-3A07003B6418}" type="sibTrans" cxnId="{6F9D9BB5-E974-4735-A441-41198F43FDD9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C3B52A9E-B4BD-4ED4-BD21-9EB8D8925295}" type="parTrans" cxnId="{6F9D9BB5-E974-4735-A441-41198F43FDD9}">
      <dgm:prSet/>
      <dgm:spPr/>
      <dgm:t>
        <a:bodyPr/>
        <a:lstStyle/>
        <a:p>
          <a:endParaRPr lang="en-GB"/>
        </a:p>
      </dgm:t>
    </dgm:pt>
    <dgm:pt modelId="{051F52C1-6139-409E-8641-EB8734128EA4}" type="pres">
      <dgm:prSet presAssocID="{CE7E0F03-BAEE-4A08-BFB5-9B8E63E586FF}" presName="Name0" presStyleCnt="0">
        <dgm:presLayoutVars>
          <dgm:chMax val="7"/>
          <dgm:chPref val="7"/>
          <dgm:dir/>
        </dgm:presLayoutVars>
      </dgm:prSet>
      <dgm:spPr/>
    </dgm:pt>
    <dgm:pt modelId="{89DA9132-4571-4405-8C90-186411EA8AD8}" type="pres">
      <dgm:prSet presAssocID="{CE7E0F03-BAEE-4A08-BFB5-9B8E63E586FF}" presName="Name1" presStyleCnt="0"/>
      <dgm:spPr/>
    </dgm:pt>
    <dgm:pt modelId="{04D635B6-8F99-42A1-AE01-BA1F581CA3CC}" type="pres">
      <dgm:prSet presAssocID="{6047CC94-F81B-4DAA-BAD4-3A07003B6418}" presName="picture_1" presStyleCnt="0"/>
      <dgm:spPr/>
    </dgm:pt>
    <dgm:pt modelId="{306AFE9D-CCA1-4A93-9691-FC978F9CE9A1}" type="pres">
      <dgm:prSet presAssocID="{6047CC94-F81B-4DAA-BAD4-3A07003B6418}" presName="pictureRepeatNode" presStyleLbl="alignImgPlace1" presStyleIdx="0" presStyleCnt="1" custScaleX="195966" custScaleY="195966"/>
      <dgm:spPr/>
      <dgm:t>
        <a:bodyPr/>
        <a:lstStyle/>
        <a:p>
          <a:endParaRPr lang="en-GB"/>
        </a:p>
      </dgm:t>
    </dgm:pt>
    <dgm:pt modelId="{7B7E01F2-483A-4155-B3BF-14C3DB5E76A6}" type="pres">
      <dgm:prSet presAssocID="{9830AC34-8BEB-44A5-B545-497E7C2B9546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F9D9BB5-E974-4735-A441-41198F43FDD9}" srcId="{CE7E0F03-BAEE-4A08-BFB5-9B8E63E586FF}" destId="{9830AC34-8BEB-44A5-B545-497E7C2B9546}" srcOrd="0" destOrd="0" parTransId="{C3B52A9E-B4BD-4ED4-BD21-9EB8D8925295}" sibTransId="{6047CC94-F81B-4DAA-BAD4-3A07003B6418}"/>
    <dgm:cxn modelId="{3DE285CC-B88F-6847-A2D5-D1737D16F676}" type="presOf" srcId="{CE7E0F03-BAEE-4A08-BFB5-9B8E63E586FF}" destId="{051F52C1-6139-409E-8641-EB8734128EA4}" srcOrd="0" destOrd="0" presId="urn:microsoft.com/office/officeart/2008/layout/CircularPictureCallout"/>
    <dgm:cxn modelId="{03ECE472-0FAA-084C-9A3C-F05D0444FE55}" type="presOf" srcId="{6047CC94-F81B-4DAA-BAD4-3A07003B6418}" destId="{306AFE9D-CCA1-4A93-9691-FC978F9CE9A1}" srcOrd="0" destOrd="0" presId="urn:microsoft.com/office/officeart/2008/layout/CircularPictureCallout"/>
    <dgm:cxn modelId="{B11C1F51-70A3-3141-AD4E-D8F661919394}" type="presOf" srcId="{9830AC34-8BEB-44A5-B545-497E7C2B9546}" destId="{7B7E01F2-483A-4155-B3BF-14C3DB5E76A6}" srcOrd="0" destOrd="0" presId="urn:microsoft.com/office/officeart/2008/layout/CircularPictureCallout"/>
    <dgm:cxn modelId="{33509604-4337-374F-B728-EDA888411B9A}" type="presParOf" srcId="{051F52C1-6139-409E-8641-EB8734128EA4}" destId="{89DA9132-4571-4405-8C90-186411EA8AD8}" srcOrd="0" destOrd="0" presId="urn:microsoft.com/office/officeart/2008/layout/CircularPictureCallout"/>
    <dgm:cxn modelId="{6CE12E1D-6F02-5C48-A79A-79C0552A763A}" type="presParOf" srcId="{89DA9132-4571-4405-8C90-186411EA8AD8}" destId="{04D635B6-8F99-42A1-AE01-BA1F581CA3CC}" srcOrd="0" destOrd="0" presId="urn:microsoft.com/office/officeart/2008/layout/CircularPictureCallout"/>
    <dgm:cxn modelId="{C2F89472-8D4D-6F43-AF3C-53BD492AFFA8}" type="presParOf" srcId="{04D635B6-8F99-42A1-AE01-BA1F581CA3CC}" destId="{306AFE9D-CCA1-4A93-9691-FC978F9CE9A1}" srcOrd="0" destOrd="0" presId="urn:microsoft.com/office/officeart/2008/layout/CircularPictureCallout"/>
    <dgm:cxn modelId="{C3C4ED9A-BC21-A045-B34E-E7586FF4205A}" type="presParOf" srcId="{89DA9132-4571-4405-8C90-186411EA8AD8}" destId="{7B7E01F2-483A-4155-B3BF-14C3DB5E76A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E249E493-5E40-3541-B3EF-6B96550734A1}" type="presOf" srcId="{46AB99D6-83BC-4C8D-8A5C-033EDB4E386F}" destId="{79D7CEDB-8104-4451-ACE4-9C54728C8F31}" srcOrd="0" destOrd="0" presId="urn:microsoft.com/office/officeart/2008/layout/CircularPictureCallout"/>
    <dgm:cxn modelId="{A19F8031-F508-9140-AFE9-55F907058A43}" type="presOf" srcId="{A5B64BFC-6D51-4FD0-8EB5-7F0CFF12ED8E}" destId="{62FCCB03-E374-451D-98F2-5D828F934070}" srcOrd="0" destOrd="0" presId="urn:microsoft.com/office/officeart/2008/layout/CircularPictureCallout"/>
    <dgm:cxn modelId="{5515ED47-12DD-B84F-9933-753266F31A71}" type="presOf" srcId="{C0281889-47E3-4FCF-B048-44D1E229A3C4}" destId="{46D36D89-423D-4446-B477-AB475692CC3D}" srcOrd="0" destOrd="0" presId="urn:microsoft.com/office/officeart/2008/layout/CircularPictureCallout"/>
    <dgm:cxn modelId="{1E615177-BA08-1344-B1DC-B4BD848C9EDA}" type="presParOf" srcId="{62FCCB03-E374-451D-98F2-5D828F934070}" destId="{8ADE9732-7F45-49AD-A367-88683D9353B9}" srcOrd="0" destOrd="0" presId="urn:microsoft.com/office/officeart/2008/layout/CircularPictureCallout"/>
    <dgm:cxn modelId="{A6BF2A58-1AB9-1248-93C1-812C76545EDD}" type="presParOf" srcId="{8ADE9732-7F45-49AD-A367-88683D9353B9}" destId="{FC274685-C9F5-4094-86C4-B75E27DE907C}" srcOrd="0" destOrd="0" presId="urn:microsoft.com/office/officeart/2008/layout/CircularPictureCallout"/>
    <dgm:cxn modelId="{DD394CBD-4371-244B-B39E-1C13E239056D}" type="presParOf" srcId="{FC274685-C9F5-4094-86C4-B75E27DE907C}" destId="{46D36D89-423D-4446-B477-AB475692CC3D}" srcOrd="0" destOrd="0" presId="urn:microsoft.com/office/officeart/2008/layout/CircularPictureCallout"/>
    <dgm:cxn modelId="{F98705AA-A57D-3C44-BFEF-291A228FA6D4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FD1E29B4-9F3C-AE49-884C-CBE2340A8B4C}" type="presOf" srcId="{B5C0B2FB-77D1-43B5-AC47-EBF6D31315F6}" destId="{6AE5439B-8436-4FD1-9635-8BAA6EB19DEE}" srcOrd="0" destOrd="0" presId="urn:microsoft.com/office/officeart/2008/layout/CircularPictureCallout"/>
    <dgm:cxn modelId="{DBFE1C00-42E5-1842-9E81-D0D3DBD70CC9}" type="presOf" srcId="{918E8141-8B4B-4731-A817-C6B047531EC7}" destId="{94406756-AAED-4952-B734-D5E78ADCB029}" srcOrd="0" destOrd="0" presId="urn:microsoft.com/office/officeart/2008/layout/CircularPictureCallout"/>
    <dgm:cxn modelId="{20F8B3B0-7267-C247-8052-1BF45D84DB9D}" type="presOf" srcId="{0EBD0570-87DE-48D4-9B05-D47A4E390D1E}" destId="{D4EFBD8C-1BD9-44D3-91C2-8814CE1EF1E9}" srcOrd="0" destOrd="0" presId="urn:microsoft.com/office/officeart/2008/layout/CircularPictureCallout"/>
    <dgm:cxn modelId="{9E9A58D1-6861-314E-A86E-C737C91C6889}" type="presParOf" srcId="{6AE5439B-8436-4FD1-9635-8BAA6EB19DEE}" destId="{950978B9-0511-427D-B2E7-7C3DFC12B3BA}" srcOrd="0" destOrd="0" presId="urn:microsoft.com/office/officeart/2008/layout/CircularPictureCallout"/>
    <dgm:cxn modelId="{B2F19304-390C-8F4E-B36F-46E85277C3B0}" type="presParOf" srcId="{950978B9-0511-427D-B2E7-7C3DFC12B3BA}" destId="{B2605915-65ED-4D21-8E6E-6CA0E33282E5}" srcOrd="0" destOrd="0" presId="urn:microsoft.com/office/officeart/2008/layout/CircularPictureCallout"/>
    <dgm:cxn modelId="{0CF57DB6-648F-7644-BABF-E9D13BBC8A4E}" type="presParOf" srcId="{B2605915-65ED-4D21-8E6E-6CA0E33282E5}" destId="{D4EFBD8C-1BD9-44D3-91C2-8814CE1EF1E9}" srcOrd="0" destOrd="0" presId="urn:microsoft.com/office/officeart/2008/layout/CircularPictureCallout"/>
    <dgm:cxn modelId="{1B693570-1134-4746-96E1-08D6641912FB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64E5C2B-BFFA-374D-9647-F421BC12B2A1}" type="presOf" srcId="{0EBD0570-87DE-48D4-9B05-D47A4E390D1E}" destId="{D4EFBD8C-1BD9-44D3-91C2-8814CE1EF1E9}" srcOrd="0" destOrd="0" presId="urn:microsoft.com/office/officeart/2008/layout/CircularPictureCallout"/>
    <dgm:cxn modelId="{C2577433-9A3A-9E4B-84F9-702F83B2610B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06789806-A949-3C48-92CD-C7C6E8F18DB8}" type="presOf" srcId="{918E8141-8B4B-4731-A817-C6B047531EC7}" destId="{94406756-AAED-4952-B734-D5E78ADCB029}" srcOrd="0" destOrd="0" presId="urn:microsoft.com/office/officeart/2008/layout/CircularPictureCallout"/>
    <dgm:cxn modelId="{217F31C9-875A-5546-BBF7-A60D47DAB58A}" type="presParOf" srcId="{6AE5439B-8436-4FD1-9635-8BAA6EB19DEE}" destId="{950978B9-0511-427D-B2E7-7C3DFC12B3BA}" srcOrd="0" destOrd="0" presId="urn:microsoft.com/office/officeart/2008/layout/CircularPictureCallout"/>
    <dgm:cxn modelId="{4474C2FE-D5DC-C64A-B660-F2A397FE664C}" type="presParOf" srcId="{950978B9-0511-427D-B2E7-7C3DFC12B3BA}" destId="{B2605915-65ED-4D21-8E6E-6CA0E33282E5}" srcOrd="0" destOrd="0" presId="urn:microsoft.com/office/officeart/2008/layout/CircularPictureCallout"/>
    <dgm:cxn modelId="{E3D1EF4D-B256-784D-8274-EC1CD002B086}" type="presParOf" srcId="{B2605915-65ED-4D21-8E6E-6CA0E33282E5}" destId="{D4EFBD8C-1BD9-44D3-91C2-8814CE1EF1E9}" srcOrd="0" destOrd="0" presId="urn:microsoft.com/office/officeart/2008/layout/CircularPictureCallout"/>
    <dgm:cxn modelId="{7EB4C3D4-CF9F-4F41-AA48-B69E5E096646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B398077-82FD-B649-83E9-CF1A42CD5468}" type="presOf" srcId="{0EBD0570-87DE-48D4-9B05-D47A4E390D1E}" destId="{D4EFBD8C-1BD9-44D3-91C2-8814CE1EF1E9}" srcOrd="0" destOrd="0" presId="urn:microsoft.com/office/officeart/2008/layout/CircularPictureCallout"/>
    <dgm:cxn modelId="{9F382D94-516F-064D-BD01-A2B56663588F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CF870D17-FE72-604D-AFAF-6390D23FE5C7}" type="presOf" srcId="{918E8141-8B4B-4731-A817-C6B047531EC7}" destId="{94406756-AAED-4952-B734-D5E78ADCB029}" srcOrd="0" destOrd="0" presId="urn:microsoft.com/office/officeart/2008/layout/CircularPictureCallout"/>
    <dgm:cxn modelId="{C0026B2E-9D61-6047-BA99-016710C422B5}" type="presParOf" srcId="{6AE5439B-8436-4FD1-9635-8BAA6EB19DEE}" destId="{950978B9-0511-427D-B2E7-7C3DFC12B3BA}" srcOrd="0" destOrd="0" presId="urn:microsoft.com/office/officeart/2008/layout/CircularPictureCallout"/>
    <dgm:cxn modelId="{32034E25-780F-0E49-A8F2-C0AA5E095E41}" type="presParOf" srcId="{950978B9-0511-427D-B2E7-7C3DFC12B3BA}" destId="{B2605915-65ED-4D21-8E6E-6CA0E33282E5}" srcOrd="0" destOrd="0" presId="urn:microsoft.com/office/officeart/2008/layout/CircularPictureCallout"/>
    <dgm:cxn modelId="{B63CD06C-6CFC-D842-8B69-0B298CD2F259}" type="presParOf" srcId="{B2605915-65ED-4D21-8E6E-6CA0E33282E5}" destId="{D4EFBD8C-1BD9-44D3-91C2-8814CE1EF1E9}" srcOrd="0" destOrd="0" presId="urn:microsoft.com/office/officeart/2008/layout/CircularPictureCallout"/>
    <dgm:cxn modelId="{D2922512-9DA2-B64A-9568-32C7F9D06BED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16AE123-A2A2-E045-9BBA-B05D371070AE}" type="presOf" srcId="{B5C0B2FB-77D1-43B5-AC47-EBF6D31315F6}" destId="{6AE5439B-8436-4FD1-9635-8BAA6EB19DEE}" srcOrd="0" destOrd="0" presId="urn:microsoft.com/office/officeart/2008/layout/CircularPictureCallout"/>
    <dgm:cxn modelId="{EAB9ABC9-86A8-B645-9640-07041A7D8E2F}" type="presOf" srcId="{918E8141-8B4B-4731-A817-C6B047531EC7}" destId="{94406756-AAED-4952-B734-D5E78ADCB029}" srcOrd="0" destOrd="0" presId="urn:microsoft.com/office/officeart/2008/layout/CircularPictureCallout"/>
    <dgm:cxn modelId="{AB4A1D89-0912-9C4B-838D-B6E67F518DED}" type="presOf" srcId="{0EBD0570-87DE-48D4-9B05-D47A4E390D1E}" destId="{D4EFBD8C-1BD9-44D3-91C2-8814CE1EF1E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839419EA-E16C-1E44-9845-DA73D0BF6EB3}" type="presParOf" srcId="{6AE5439B-8436-4FD1-9635-8BAA6EB19DEE}" destId="{950978B9-0511-427D-B2E7-7C3DFC12B3BA}" srcOrd="0" destOrd="0" presId="urn:microsoft.com/office/officeart/2008/layout/CircularPictureCallout"/>
    <dgm:cxn modelId="{08132014-B586-324A-B9A2-7D35109BA787}" type="presParOf" srcId="{950978B9-0511-427D-B2E7-7C3DFC12B3BA}" destId="{B2605915-65ED-4D21-8E6E-6CA0E33282E5}" srcOrd="0" destOrd="0" presId="urn:microsoft.com/office/officeart/2008/layout/CircularPictureCallout"/>
    <dgm:cxn modelId="{3C784263-9740-9442-99BB-9B0378052D87}" type="presParOf" srcId="{B2605915-65ED-4D21-8E6E-6CA0E33282E5}" destId="{D4EFBD8C-1BD9-44D3-91C2-8814CE1EF1E9}" srcOrd="0" destOrd="0" presId="urn:microsoft.com/office/officeart/2008/layout/CircularPictureCallout"/>
    <dgm:cxn modelId="{0ED096F4-C2D3-FA47-91DC-7F2A59CB01DD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7DFB40D-B3ED-764A-9173-1A27CBE86BA2}" type="presOf" srcId="{A5B64BFC-6D51-4FD0-8EB5-7F0CFF12ED8E}" destId="{62FCCB03-E374-451D-98F2-5D828F934070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B1AC4312-15C3-204B-9DDA-7612F5EA9347}" type="presOf" srcId="{C0281889-47E3-4FCF-B048-44D1E229A3C4}" destId="{46D36D89-423D-4446-B477-AB475692CC3D}" srcOrd="0" destOrd="0" presId="urn:microsoft.com/office/officeart/2008/layout/CircularPictureCallout"/>
    <dgm:cxn modelId="{EC049D53-A091-7740-BD50-879476346C12}" type="presOf" srcId="{46AB99D6-83BC-4C8D-8A5C-033EDB4E386F}" destId="{79D7CEDB-8104-4451-ACE4-9C54728C8F31}" srcOrd="0" destOrd="0" presId="urn:microsoft.com/office/officeart/2008/layout/CircularPictureCallout"/>
    <dgm:cxn modelId="{7B3DE3E7-4135-824F-B1C5-02E7CF3DE0FF}" type="presParOf" srcId="{62FCCB03-E374-451D-98F2-5D828F934070}" destId="{8ADE9732-7F45-49AD-A367-88683D9353B9}" srcOrd="0" destOrd="0" presId="urn:microsoft.com/office/officeart/2008/layout/CircularPictureCallout"/>
    <dgm:cxn modelId="{12C19708-B9C6-D344-B0FF-64B63DF4013E}" type="presParOf" srcId="{8ADE9732-7F45-49AD-A367-88683D9353B9}" destId="{FC274685-C9F5-4094-86C4-B75E27DE907C}" srcOrd="0" destOrd="0" presId="urn:microsoft.com/office/officeart/2008/layout/CircularPictureCallout"/>
    <dgm:cxn modelId="{2684BE16-D2E4-9A49-9E14-42414C7A1B10}" type="presParOf" srcId="{FC274685-C9F5-4094-86C4-B75E27DE907C}" destId="{46D36D89-423D-4446-B477-AB475692CC3D}" srcOrd="0" destOrd="0" presId="urn:microsoft.com/office/officeart/2008/layout/CircularPictureCallout"/>
    <dgm:cxn modelId="{3A59F68E-583E-B64B-BA43-83367556034C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3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F751C726-06BB-459F-8B88-45E00F7906D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7C348FE-1FAD-4F31-ADE0-A8D4B06FAA3C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FADBC1F3-E587-4883-ADB5-17136167A4F9}" type="parTrans" cxnId="{99477DC9-D69A-4769-8AE7-085533AA2EDA}">
      <dgm:prSet/>
      <dgm:spPr/>
      <dgm:t>
        <a:bodyPr/>
        <a:lstStyle/>
        <a:p>
          <a:endParaRPr lang="en-GB"/>
        </a:p>
      </dgm:t>
    </dgm:pt>
    <dgm:pt modelId="{471EA7B6-4D84-4F6D-818A-CE146920DA27}" type="sibTrans" cxnId="{99477DC9-D69A-4769-8AE7-085533AA2EDA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B90A6B99-15DE-4F71-BD33-9274A6D58730}" type="pres">
      <dgm:prSet presAssocID="{F751C726-06BB-459F-8B88-45E00F7906DC}" presName="Name0" presStyleCnt="0">
        <dgm:presLayoutVars>
          <dgm:chMax val="7"/>
          <dgm:chPref val="7"/>
          <dgm:dir/>
        </dgm:presLayoutVars>
      </dgm:prSet>
      <dgm:spPr/>
    </dgm:pt>
    <dgm:pt modelId="{EA1AC1E5-CFBF-4BBA-AE64-805ACE736B05}" type="pres">
      <dgm:prSet presAssocID="{F751C726-06BB-459F-8B88-45E00F7906DC}" presName="Name1" presStyleCnt="0"/>
      <dgm:spPr/>
    </dgm:pt>
    <dgm:pt modelId="{56BC542D-8DBB-46FD-A041-B4B308B06E2A}" type="pres">
      <dgm:prSet presAssocID="{471EA7B6-4D84-4F6D-818A-CE146920DA27}" presName="picture_1" presStyleCnt="0"/>
      <dgm:spPr/>
    </dgm:pt>
    <dgm:pt modelId="{F65DC68E-F7A5-4F7E-9236-6CA8F3ACDF82}" type="pres">
      <dgm:prSet presAssocID="{471EA7B6-4D84-4F6D-818A-CE146920DA27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8D4F6EED-8521-4E37-8810-77EE6E3F5B89}" type="pres">
      <dgm:prSet presAssocID="{47C348FE-1FAD-4F31-ADE0-A8D4B06FAA3C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73D8C39-9E8A-504F-815D-2EEDA3228F36}" type="presOf" srcId="{471EA7B6-4D84-4F6D-818A-CE146920DA27}" destId="{F65DC68E-F7A5-4F7E-9236-6CA8F3ACDF82}" srcOrd="0" destOrd="0" presId="urn:microsoft.com/office/officeart/2008/layout/CircularPictureCallout"/>
    <dgm:cxn modelId="{92883FAA-1236-A746-A8EF-7D002D5D0CE0}" type="presOf" srcId="{47C348FE-1FAD-4F31-ADE0-A8D4B06FAA3C}" destId="{8D4F6EED-8521-4E37-8810-77EE6E3F5B89}" srcOrd="0" destOrd="0" presId="urn:microsoft.com/office/officeart/2008/layout/CircularPictureCallout"/>
    <dgm:cxn modelId="{99477DC9-D69A-4769-8AE7-085533AA2EDA}" srcId="{F751C726-06BB-459F-8B88-45E00F7906DC}" destId="{47C348FE-1FAD-4F31-ADE0-A8D4B06FAA3C}" srcOrd="0" destOrd="0" parTransId="{FADBC1F3-E587-4883-ADB5-17136167A4F9}" sibTransId="{471EA7B6-4D84-4F6D-818A-CE146920DA27}"/>
    <dgm:cxn modelId="{9FF1BFF6-BC71-5C4B-AFE1-1C7D3A3869A2}" type="presOf" srcId="{F751C726-06BB-459F-8B88-45E00F7906DC}" destId="{B90A6B99-15DE-4F71-BD33-9274A6D58730}" srcOrd="0" destOrd="0" presId="urn:microsoft.com/office/officeart/2008/layout/CircularPictureCallout"/>
    <dgm:cxn modelId="{48129AB2-56EC-4948-8855-CA1016FF5D88}" type="presParOf" srcId="{B90A6B99-15DE-4F71-BD33-9274A6D58730}" destId="{EA1AC1E5-CFBF-4BBA-AE64-805ACE736B05}" srcOrd="0" destOrd="0" presId="urn:microsoft.com/office/officeart/2008/layout/CircularPictureCallout"/>
    <dgm:cxn modelId="{565BD485-6BD5-0D49-AA07-9C76BDC1A9E2}" type="presParOf" srcId="{EA1AC1E5-CFBF-4BBA-AE64-805ACE736B05}" destId="{56BC542D-8DBB-46FD-A041-B4B308B06E2A}" srcOrd="0" destOrd="0" presId="urn:microsoft.com/office/officeart/2008/layout/CircularPictureCallout"/>
    <dgm:cxn modelId="{728FDA01-4618-4D48-99F0-65ACB93CC241}" type="presParOf" srcId="{56BC542D-8DBB-46FD-A041-B4B308B06E2A}" destId="{F65DC68E-F7A5-4F7E-9236-6CA8F3ACDF82}" srcOrd="0" destOrd="0" presId="urn:microsoft.com/office/officeart/2008/layout/CircularPictureCallout"/>
    <dgm:cxn modelId="{7BD9DD0E-8ABF-544A-8D5B-1414D8B00EEB}" type="presParOf" srcId="{EA1AC1E5-CFBF-4BBA-AE64-805ACE736B05}" destId="{8D4F6EED-8521-4E37-8810-77EE6E3F5B8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E7E0F03-BAEE-4A08-BFB5-9B8E63E586F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830AC34-8BEB-44A5-B545-497E7C2B9546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6047CC94-F81B-4DAA-BAD4-3A07003B6418}" type="sibTrans" cxnId="{6F9D9BB5-E974-4735-A441-41198F43FDD9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C3B52A9E-B4BD-4ED4-BD21-9EB8D8925295}" type="parTrans" cxnId="{6F9D9BB5-E974-4735-A441-41198F43FDD9}">
      <dgm:prSet/>
      <dgm:spPr/>
      <dgm:t>
        <a:bodyPr/>
        <a:lstStyle/>
        <a:p>
          <a:endParaRPr lang="en-GB"/>
        </a:p>
      </dgm:t>
    </dgm:pt>
    <dgm:pt modelId="{051F52C1-6139-409E-8641-EB8734128EA4}" type="pres">
      <dgm:prSet presAssocID="{CE7E0F03-BAEE-4A08-BFB5-9B8E63E586FF}" presName="Name0" presStyleCnt="0">
        <dgm:presLayoutVars>
          <dgm:chMax val="7"/>
          <dgm:chPref val="7"/>
          <dgm:dir/>
        </dgm:presLayoutVars>
      </dgm:prSet>
      <dgm:spPr/>
    </dgm:pt>
    <dgm:pt modelId="{89DA9132-4571-4405-8C90-186411EA8AD8}" type="pres">
      <dgm:prSet presAssocID="{CE7E0F03-BAEE-4A08-BFB5-9B8E63E586FF}" presName="Name1" presStyleCnt="0"/>
      <dgm:spPr/>
    </dgm:pt>
    <dgm:pt modelId="{04D635B6-8F99-42A1-AE01-BA1F581CA3CC}" type="pres">
      <dgm:prSet presAssocID="{6047CC94-F81B-4DAA-BAD4-3A07003B6418}" presName="picture_1" presStyleCnt="0"/>
      <dgm:spPr/>
    </dgm:pt>
    <dgm:pt modelId="{306AFE9D-CCA1-4A93-9691-FC978F9CE9A1}" type="pres">
      <dgm:prSet presAssocID="{6047CC94-F81B-4DAA-BAD4-3A07003B6418}" presName="pictureRepeatNode" presStyleLbl="alignImgPlace1" presStyleIdx="0" presStyleCnt="1" custScaleX="195966" custScaleY="195966"/>
      <dgm:spPr/>
      <dgm:t>
        <a:bodyPr/>
        <a:lstStyle/>
        <a:p>
          <a:endParaRPr lang="en-GB"/>
        </a:p>
      </dgm:t>
    </dgm:pt>
    <dgm:pt modelId="{7B7E01F2-483A-4155-B3BF-14C3DB5E76A6}" type="pres">
      <dgm:prSet presAssocID="{9830AC34-8BEB-44A5-B545-497E7C2B9546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F9D9BB5-E974-4735-A441-41198F43FDD9}" srcId="{CE7E0F03-BAEE-4A08-BFB5-9B8E63E586FF}" destId="{9830AC34-8BEB-44A5-B545-497E7C2B9546}" srcOrd="0" destOrd="0" parTransId="{C3B52A9E-B4BD-4ED4-BD21-9EB8D8925295}" sibTransId="{6047CC94-F81B-4DAA-BAD4-3A07003B6418}"/>
    <dgm:cxn modelId="{CA348CA6-8BC7-054D-AFDB-299F073C6FBE}" type="presOf" srcId="{CE7E0F03-BAEE-4A08-BFB5-9B8E63E586FF}" destId="{051F52C1-6139-409E-8641-EB8734128EA4}" srcOrd="0" destOrd="0" presId="urn:microsoft.com/office/officeart/2008/layout/CircularPictureCallout"/>
    <dgm:cxn modelId="{E8684ED2-CEA7-DB40-95F8-3E605D6A326A}" type="presOf" srcId="{6047CC94-F81B-4DAA-BAD4-3A07003B6418}" destId="{306AFE9D-CCA1-4A93-9691-FC978F9CE9A1}" srcOrd="0" destOrd="0" presId="urn:microsoft.com/office/officeart/2008/layout/CircularPictureCallout"/>
    <dgm:cxn modelId="{97BA7E9B-22AE-2E48-AF67-91174256F3F9}" type="presOf" srcId="{9830AC34-8BEB-44A5-B545-497E7C2B9546}" destId="{7B7E01F2-483A-4155-B3BF-14C3DB5E76A6}" srcOrd="0" destOrd="0" presId="urn:microsoft.com/office/officeart/2008/layout/CircularPictureCallout"/>
    <dgm:cxn modelId="{9688462B-FADC-D14E-97CA-6ABCFD715A75}" type="presParOf" srcId="{051F52C1-6139-409E-8641-EB8734128EA4}" destId="{89DA9132-4571-4405-8C90-186411EA8AD8}" srcOrd="0" destOrd="0" presId="urn:microsoft.com/office/officeart/2008/layout/CircularPictureCallout"/>
    <dgm:cxn modelId="{3510EB76-C924-4946-9EEB-C41DE1A34181}" type="presParOf" srcId="{89DA9132-4571-4405-8C90-186411EA8AD8}" destId="{04D635B6-8F99-42A1-AE01-BA1F581CA3CC}" srcOrd="0" destOrd="0" presId="urn:microsoft.com/office/officeart/2008/layout/CircularPictureCallout"/>
    <dgm:cxn modelId="{9862F124-ED6E-204E-A83B-0AAB05D0D922}" type="presParOf" srcId="{04D635B6-8F99-42A1-AE01-BA1F581CA3CC}" destId="{306AFE9D-CCA1-4A93-9691-FC978F9CE9A1}" srcOrd="0" destOrd="0" presId="urn:microsoft.com/office/officeart/2008/layout/CircularPictureCallout"/>
    <dgm:cxn modelId="{4D3587AE-2B9D-0142-8A41-775F35369307}" type="presParOf" srcId="{89DA9132-4571-4405-8C90-186411EA8AD8}" destId="{7B7E01F2-483A-4155-B3BF-14C3DB5E76A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53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CD20058-E19C-5740-AFCA-5780B77F7690}" type="presOf" srcId="{918E8141-8B4B-4731-A817-C6B047531EC7}" destId="{94406756-AAED-4952-B734-D5E78ADCB029}" srcOrd="0" destOrd="0" presId="urn:microsoft.com/office/officeart/2008/layout/CircularPictureCallout"/>
    <dgm:cxn modelId="{0A3DD323-ED69-D44C-AF6C-87CF9C0EA12D}" type="presOf" srcId="{B5C0B2FB-77D1-43B5-AC47-EBF6D31315F6}" destId="{6AE5439B-8436-4FD1-9635-8BAA6EB19DEE}" srcOrd="0" destOrd="0" presId="urn:microsoft.com/office/officeart/2008/layout/CircularPictureCallout"/>
    <dgm:cxn modelId="{E3261D82-ECDC-8E40-A218-1F3926DD2C77}" type="presOf" srcId="{0EBD0570-87DE-48D4-9B05-D47A4E390D1E}" destId="{D4EFBD8C-1BD9-44D3-91C2-8814CE1EF1E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4D885737-AA9D-7C48-9C05-086FBCB6DC53}" type="presParOf" srcId="{6AE5439B-8436-4FD1-9635-8BAA6EB19DEE}" destId="{950978B9-0511-427D-B2E7-7C3DFC12B3BA}" srcOrd="0" destOrd="0" presId="urn:microsoft.com/office/officeart/2008/layout/CircularPictureCallout"/>
    <dgm:cxn modelId="{A7B37814-3631-A84F-946F-13B309734A82}" type="presParOf" srcId="{950978B9-0511-427D-B2E7-7C3DFC12B3BA}" destId="{B2605915-65ED-4D21-8E6E-6CA0E33282E5}" srcOrd="0" destOrd="0" presId="urn:microsoft.com/office/officeart/2008/layout/CircularPictureCallout"/>
    <dgm:cxn modelId="{F9069E72-8975-3A49-B896-83245585B179}" type="presParOf" srcId="{B2605915-65ED-4D21-8E6E-6CA0E33282E5}" destId="{D4EFBD8C-1BD9-44D3-91C2-8814CE1EF1E9}" srcOrd="0" destOrd="0" presId="urn:microsoft.com/office/officeart/2008/layout/CircularPictureCallout"/>
    <dgm:cxn modelId="{37CE06C5-73F8-0C4F-8A72-53638AF77070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5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908BCA5F-2F97-624F-AD81-BDC594E26A5B}" type="presOf" srcId="{A5B64BFC-6D51-4FD0-8EB5-7F0CFF12ED8E}" destId="{62FCCB03-E374-451D-98F2-5D828F934070}" srcOrd="0" destOrd="0" presId="urn:microsoft.com/office/officeart/2008/layout/CircularPictureCallout"/>
    <dgm:cxn modelId="{6DB34B93-D3CA-0447-9585-2F891C34037B}" type="presOf" srcId="{C0281889-47E3-4FCF-B048-44D1E229A3C4}" destId="{46D36D89-423D-4446-B477-AB475692CC3D}" srcOrd="0" destOrd="0" presId="urn:microsoft.com/office/officeart/2008/layout/CircularPictureCallout"/>
    <dgm:cxn modelId="{2DAB7726-614E-BC49-90F9-9D37A6C98034}" type="presOf" srcId="{46AB99D6-83BC-4C8D-8A5C-033EDB4E386F}" destId="{79D7CEDB-8104-4451-ACE4-9C54728C8F31}" srcOrd="0" destOrd="0" presId="urn:microsoft.com/office/officeart/2008/layout/CircularPictureCallout"/>
    <dgm:cxn modelId="{A01D0652-035A-8542-B11D-5F564A9E7A9B}" type="presParOf" srcId="{62FCCB03-E374-451D-98F2-5D828F934070}" destId="{8ADE9732-7F45-49AD-A367-88683D9353B9}" srcOrd="0" destOrd="0" presId="urn:microsoft.com/office/officeart/2008/layout/CircularPictureCallout"/>
    <dgm:cxn modelId="{9C339FBC-A4B2-984E-8C87-D79F8046CE71}" type="presParOf" srcId="{8ADE9732-7F45-49AD-A367-88683D9353B9}" destId="{FC274685-C9F5-4094-86C4-B75E27DE907C}" srcOrd="0" destOrd="0" presId="urn:microsoft.com/office/officeart/2008/layout/CircularPictureCallout"/>
    <dgm:cxn modelId="{C29F0692-1FE7-2B4F-B615-96990C046909}" type="presParOf" srcId="{FC274685-C9F5-4094-86C4-B75E27DE907C}" destId="{46D36D89-423D-4446-B477-AB475692CC3D}" srcOrd="0" destOrd="0" presId="urn:microsoft.com/office/officeart/2008/layout/CircularPictureCallout"/>
    <dgm:cxn modelId="{D96A5F21-D969-224E-94CC-03A1D43D29EA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3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F751C726-06BB-459F-8B88-45E00F7906D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7C348FE-1FAD-4F31-ADE0-A8D4B06FAA3C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FADBC1F3-E587-4883-ADB5-17136167A4F9}" type="parTrans" cxnId="{99477DC9-D69A-4769-8AE7-085533AA2EDA}">
      <dgm:prSet/>
      <dgm:spPr/>
      <dgm:t>
        <a:bodyPr/>
        <a:lstStyle/>
        <a:p>
          <a:endParaRPr lang="en-GB"/>
        </a:p>
      </dgm:t>
    </dgm:pt>
    <dgm:pt modelId="{471EA7B6-4D84-4F6D-818A-CE146920DA27}" type="sibTrans" cxnId="{99477DC9-D69A-4769-8AE7-085533AA2EDA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B90A6B99-15DE-4F71-BD33-9274A6D58730}" type="pres">
      <dgm:prSet presAssocID="{F751C726-06BB-459F-8B88-45E00F7906DC}" presName="Name0" presStyleCnt="0">
        <dgm:presLayoutVars>
          <dgm:chMax val="7"/>
          <dgm:chPref val="7"/>
          <dgm:dir/>
        </dgm:presLayoutVars>
      </dgm:prSet>
      <dgm:spPr/>
    </dgm:pt>
    <dgm:pt modelId="{EA1AC1E5-CFBF-4BBA-AE64-805ACE736B05}" type="pres">
      <dgm:prSet presAssocID="{F751C726-06BB-459F-8B88-45E00F7906DC}" presName="Name1" presStyleCnt="0"/>
      <dgm:spPr/>
    </dgm:pt>
    <dgm:pt modelId="{56BC542D-8DBB-46FD-A041-B4B308B06E2A}" type="pres">
      <dgm:prSet presAssocID="{471EA7B6-4D84-4F6D-818A-CE146920DA27}" presName="picture_1" presStyleCnt="0"/>
      <dgm:spPr/>
    </dgm:pt>
    <dgm:pt modelId="{F65DC68E-F7A5-4F7E-9236-6CA8F3ACDF82}" type="pres">
      <dgm:prSet presAssocID="{471EA7B6-4D84-4F6D-818A-CE146920DA27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8D4F6EED-8521-4E37-8810-77EE6E3F5B89}" type="pres">
      <dgm:prSet presAssocID="{47C348FE-1FAD-4F31-ADE0-A8D4B06FAA3C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F1CCE02-DCC9-D140-97B3-C39911F9CC56}" type="presOf" srcId="{F751C726-06BB-459F-8B88-45E00F7906DC}" destId="{B90A6B99-15DE-4F71-BD33-9274A6D58730}" srcOrd="0" destOrd="0" presId="urn:microsoft.com/office/officeart/2008/layout/CircularPictureCallout"/>
    <dgm:cxn modelId="{99477DC9-D69A-4769-8AE7-085533AA2EDA}" srcId="{F751C726-06BB-459F-8B88-45E00F7906DC}" destId="{47C348FE-1FAD-4F31-ADE0-A8D4B06FAA3C}" srcOrd="0" destOrd="0" parTransId="{FADBC1F3-E587-4883-ADB5-17136167A4F9}" sibTransId="{471EA7B6-4D84-4F6D-818A-CE146920DA27}"/>
    <dgm:cxn modelId="{FE7C328F-430C-8C4C-A1BC-585340139240}" type="presOf" srcId="{471EA7B6-4D84-4F6D-818A-CE146920DA27}" destId="{F65DC68E-F7A5-4F7E-9236-6CA8F3ACDF82}" srcOrd="0" destOrd="0" presId="urn:microsoft.com/office/officeart/2008/layout/CircularPictureCallout"/>
    <dgm:cxn modelId="{3BA764E3-BA83-4349-A7FB-AAA83008E988}" type="presOf" srcId="{47C348FE-1FAD-4F31-ADE0-A8D4B06FAA3C}" destId="{8D4F6EED-8521-4E37-8810-77EE6E3F5B89}" srcOrd="0" destOrd="0" presId="urn:microsoft.com/office/officeart/2008/layout/CircularPictureCallout"/>
    <dgm:cxn modelId="{72F50079-714C-D443-B66E-C472A848ACEE}" type="presParOf" srcId="{B90A6B99-15DE-4F71-BD33-9274A6D58730}" destId="{EA1AC1E5-CFBF-4BBA-AE64-805ACE736B05}" srcOrd="0" destOrd="0" presId="urn:microsoft.com/office/officeart/2008/layout/CircularPictureCallout"/>
    <dgm:cxn modelId="{63302FA6-6D1A-2948-80FC-2F79B866BE18}" type="presParOf" srcId="{EA1AC1E5-CFBF-4BBA-AE64-805ACE736B05}" destId="{56BC542D-8DBB-46FD-A041-B4B308B06E2A}" srcOrd="0" destOrd="0" presId="urn:microsoft.com/office/officeart/2008/layout/CircularPictureCallout"/>
    <dgm:cxn modelId="{89D774CC-E7CA-A940-AF60-153C8BC8367C}" type="presParOf" srcId="{56BC542D-8DBB-46FD-A041-B4B308B06E2A}" destId="{F65DC68E-F7A5-4F7E-9236-6CA8F3ACDF82}" srcOrd="0" destOrd="0" presId="urn:microsoft.com/office/officeart/2008/layout/CircularPictureCallout"/>
    <dgm:cxn modelId="{1B3DF731-1829-6D4A-9878-6B4B338DBE40}" type="presParOf" srcId="{EA1AC1E5-CFBF-4BBA-AE64-805ACE736B05}" destId="{8D4F6EED-8521-4E37-8810-77EE6E3F5B8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E7E0F03-BAEE-4A08-BFB5-9B8E63E586F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830AC34-8BEB-44A5-B545-497E7C2B9546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6047CC94-F81B-4DAA-BAD4-3A07003B6418}" type="sibTrans" cxnId="{6F9D9BB5-E974-4735-A441-41198F43FDD9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C3B52A9E-B4BD-4ED4-BD21-9EB8D8925295}" type="parTrans" cxnId="{6F9D9BB5-E974-4735-A441-41198F43FDD9}">
      <dgm:prSet/>
      <dgm:spPr/>
      <dgm:t>
        <a:bodyPr/>
        <a:lstStyle/>
        <a:p>
          <a:endParaRPr lang="en-GB"/>
        </a:p>
      </dgm:t>
    </dgm:pt>
    <dgm:pt modelId="{051F52C1-6139-409E-8641-EB8734128EA4}" type="pres">
      <dgm:prSet presAssocID="{CE7E0F03-BAEE-4A08-BFB5-9B8E63E586FF}" presName="Name0" presStyleCnt="0">
        <dgm:presLayoutVars>
          <dgm:chMax val="7"/>
          <dgm:chPref val="7"/>
          <dgm:dir/>
        </dgm:presLayoutVars>
      </dgm:prSet>
      <dgm:spPr/>
    </dgm:pt>
    <dgm:pt modelId="{89DA9132-4571-4405-8C90-186411EA8AD8}" type="pres">
      <dgm:prSet presAssocID="{CE7E0F03-BAEE-4A08-BFB5-9B8E63E586FF}" presName="Name1" presStyleCnt="0"/>
      <dgm:spPr/>
    </dgm:pt>
    <dgm:pt modelId="{04D635B6-8F99-42A1-AE01-BA1F581CA3CC}" type="pres">
      <dgm:prSet presAssocID="{6047CC94-F81B-4DAA-BAD4-3A07003B6418}" presName="picture_1" presStyleCnt="0"/>
      <dgm:spPr/>
    </dgm:pt>
    <dgm:pt modelId="{306AFE9D-CCA1-4A93-9691-FC978F9CE9A1}" type="pres">
      <dgm:prSet presAssocID="{6047CC94-F81B-4DAA-BAD4-3A07003B6418}" presName="pictureRepeatNode" presStyleLbl="alignImgPlace1" presStyleIdx="0" presStyleCnt="1" custScaleX="195966" custScaleY="195966"/>
      <dgm:spPr/>
      <dgm:t>
        <a:bodyPr/>
        <a:lstStyle/>
        <a:p>
          <a:endParaRPr lang="en-GB"/>
        </a:p>
      </dgm:t>
    </dgm:pt>
    <dgm:pt modelId="{7B7E01F2-483A-4155-B3BF-14C3DB5E76A6}" type="pres">
      <dgm:prSet presAssocID="{9830AC34-8BEB-44A5-B545-497E7C2B9546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E163F2D-C18B-E741-A320-AC3802AD2BFA}" type="presOf" srcId="{6047CC94-F81B-4DAA-BAD4-3A07003B6418}" destId="{306AFE9D-CCA1-4A93-9691-FC978F9CE9A1}" srcOrd="0" destOrd="0" presId="urn:microsoft.com/office/officeart/2008/layout/CircularPictureCallout"/>
    <dgm:cxn modelId="{6F9D9BB5-E974-4735-A441-41198F43FDD9}" srcId="{CE7E0F03-BAEE-4A08-BFB5-9B8E63E586FF}" destId="{9830AC34-8BEB-44A5-B545-497E7C2B9546}" srcOrd="0" destOrd="0" parTransId="{C3B52A9E-B4BD-4ED4-BD21-9EB8D8925295}" sibTransId="{6047CC94-F81B-4DAA-BAD4-3A07003B6418}"/>
    <dgm:cxn modelId="{ACCC4F11-3B97-6A4C-9D6B-93D38148D233}" type="presOf" srcId="{9830AC34-8BEB-44A5-B545-497E7C2B9546}" destId="{7B7E01F2-483A-4155-B3BF-14C3DB5E76A6}" srcOrd="0" destOrd="0" presId="urn:microsoft.com/office/officeart/2008/layout/CircularPictureCallout"/>
    <dgm:cxn modelId="{85D1D2F3-9519-4F4D-815F-76E2C9D9B8D2}" type="presOf" srcId="{CE7E0F03-BAEE-4A08-BFB5-9B8E63E586FF}" destId="{051F52C1-6139-409E-8641-EB8734128EA4}" srcOrd="0" destOrd="0" presId="urn:microsoft.com/office/officeart/2008/layout/CircularPictureCallout"/>
    <dgm:cxn modelId="{37FDEE85-0D0C-0340-ACA3-C1E3B48A533C}" type="presParOf" srcId="{051F52C1-6139-409E-8641-EB8734128EA4}" destId="{89DA9132-4571-4405-8C90-186411EA8AD8}" srcOrd="0" destOrd="0" presId="urn:microsoft.com/office/officeart/2008/layout/CircularPictureCallout"/>
    <dgm:cxn modelId="{F15B90B3-E372-3547-B2C3-E7BFCE2946AF}" type="presParOf" srcId="{89DA9132-4571-4405-8C90-186411EA8AD8}" destId="{04D635B6-8F99-42A1-AE01-BA1F581CA3CC}" srcOrd="0" destOrd="0" presId="urn:microsoft.com/office/officeart/2008/layout/CircularPictureCallout"/>
    <dgm:cxn modelId="{33A0FB26-A5D0-9F48-A57B-08780287245D}" type="presParOf" srcId="{04D635B6-8F99-42A1-AE01-BA1F581CA3CC}" destId="{306AFE9D-CCA1-4A93-9691-FC978F9CE9A1}" srcOrd="0" destOrd="0" presId="urn:microsoft.com/office/officeart/2008/layout/CircularPictureCallout"/>
    <dgm:cxn modelId="{B74F7460-9E38-FD44-82A4-81D93D2B26AD}" type="presParOf" srcId="{89DA9132-4571-4405-8C90-186411EA8AD8}" destId="{7B7E01F2-483A-4155-B3BF-14C3DB5E76A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84DFA57-B81D-0E49-910F-A4B2563DA768}" type="presOf" srcId="{B5C0B2FB-77D1-43B5-AC47-EBF6D31315F6}" destId="{6AE5439B-8436-4FD1-9635-8BAA6EB19DEE}" srcOrd="0" destOrd="0" presId="urn:microsoft.com/office/officeart/2008/layout/CircularPictureCallout"/>
    <dgm:cxn modelId="{44718002-DAAD-0340-AC84-7C15FCCA3602}" type="presOf" srcId="{0EBD0570-87DE-48D4-9B05-D47A4E390D1E}" destId="{D4EFBD8C-1BD9-44D3-91C2-8814CE1EF1E9}" srcOrd="0" destOrd="0" presId="urn:microsoft.com/office/officeart/2008/layout/CircularPictureCallout"/>
    <dgm:cxn modelId="{E759E22B-5AEA-E341-89BB-BD31FC823E2D}" type="presOf" srcId="{918E8141-8B4B-4731-A817-C6B047531EC7}" destId="{94406756-AAED-4952-B734-D5E78ADCB02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BB881FDC-258F-BF41-86A1-721B3BE74A6D}" type="presParOf" srcId="{6AE5439B-8436-4FD1-9635-8BAA6EB19DEE}" destId="{950978B9-0511-427D-B2E7-7C3DFC12B3BA}" srcOrd="0" destOrd="0" presId="urn:microsoft.com/office/officeart/2008/layout/CircularPictureCallout"/>
    <dgm:cxn modelId="{6BD5E6E5-062D-A34D-B6AC-457A737F8C14}" type="presParOf" srcId="{950978B9-0511-427D-B2E7-7C3DFC12B3BA}" destId="{B2605915-65ED-4D21-8E6E-6CA0E33282E5}" srcOrd="0" destOrd="0" presId="urn:microsoft.com/office/officeart/2008/layout/CircularPictureCallout"/>
    <dgm:cxn modelId="{305F8C23-A9CA-9841-A6C2-0A26BDF6B6E6}" type="presParOf" srcId="{B2605915-65ED-4D21-8E6E-6CA0E33282E5}" destId="{D4EFBD8C-1BD9-44D3-91C2-8814CE1EF1E9}" srcOrd="0" destOrd="0" presId="urn:microsoft.com/office/officeart/2008/layout/CircularPictureCallout"/>
    <dgm:cxn modelId="{90985A1F-AF13-D54E-B81E-C3263B5E01E6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215DD46-6C2F-E144-9D84-57731B7C2539}" type="presOf" srcId="{A5B64BFC-6D51-4FD0-8EB5-7F0CFF12ED8E}" destId="{62FCCB03-E374-451D-98F2-5D828F934070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10EBAC67-DE5F-8C40-B457-CEEFBB8748E8}" type="presOf" srcId="{46AB99D6-83BC-4C8D-8A5C-033EDB4E386F}" destId="{79D7CEDB-8104-4451-ACE4-9C54728C8F31}" srcOrd="0" destOrd="0" presId="urn:microsoft.com/office/officeart/2008/layout/CircularPictureCallout"/>
    <dgm:cxn modelId="{6BD85164-7F11-F747-A9B2-8E48B518FB8B}" type="presOf" srcId="{C0281889-47E3-4FCF-B048-44D1E229A3C4}" destId="{46D36D89-423D-4446-B477-AB475692CC3D}" srcOrd="0" destOrd="0" presId="urn:microsoft.com/office/officeart/2008/layout/CircularPictureCallout"/>
    <dgm:cxn modelId="{9FFDDD71-DEF2-B447-82C3-2AECB7567AC8}" type="presParOf" srcId="{62FCCB03-E374-451D-98F2-5D828F934070}" destId="{8ADE9732-7F45-49AD-A367-88683D9353B9}" srcOrd="0" destOrd="0" presId="urn:microsoft.com/office/officeart/2008/layout/CircularPictureCallout"/>
    <dgm:cxn modelId="{21C84904-8818-7E42-8538-F70E5BBA0DBD}" type="presParOf" srcId="{8ADE9732-7F45-49AD-A367-88683D9353B9}" destId="{FC274685-C9F5-4094-86C4-B75E27DE907C}" srcOrd="0" destOrd="0" presId="urn:microsoft.com/office/officeart/2008/layout/CircularPictureCallout"/>
    <dgm:cxn modelId="{474B53F6-10A7-6243-9EF6-41EA92DDFAE5}" type="presParOf" srcId="{FC274685-C9F5-4094-86C4-B75E27DE907C}" destId="{46D36D89-423D-4446-B477-AB475692CC3D}" srcOrd="0" destOrd="0" presId="urn:microsoft.com/office/officeart/2008/layout/CircularPictureCallout"/>
    <dgm:cxn modelId="{B33E12A0-C290-4845-A6F7-DBC3448D603C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F29D875-DA38-5043-9E97-2B72E2F4B04E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B0BD7C0C-33AD-1948-95AA-9A994EEC3B5E}" type="presOf" srcId="{C0281889-47E3-4FCF-B048-44D1E229A3C4}" destId="{46D36D89-423D-4446-B477-AB475692CC3D}" srcOrd="0" destOrd="0" presId="urn:microsoft.com/office/officeart/2008/layout/CircularPictureCallout"/>
    <dgm:cxn modelId="{28E19203-C7B1-BC44-A89A-79BB78622AA4}" type="presOf" srcId="{A5B64BFC-6D51-4FD0-8EB5-7F0CFF12ED8E}" destId="{62FCCB03-E374-451D-98F2-5D828F934070}" srcOrd="0" destOrd="0" presId="urn:microsoft.com/office/officeart/2008/layout/CircularPictureCallout"/>
    <dgm:cxn modelId="{45021E37-42C0-6041-9FEC-051530C2BAA4}" type="presParOf" srcId="{62FCCB03-E374-451D-98F2-5D828F934070}" destId="{8ADE9732-7F45-49AD-A367-88683D9353B9}" srcOrd="0" destOrd="0" presId="urn:microsoft.com/office/officeart/2008/layout/CircularPictureCallout"/>
    <dgm:cxn modelId="{3CCE798F-CFC8-264D-8685-696DE166FAA5}" type="presParOf" srcId="{8ADE9732-7F45-49AD-A367-88683D9353B9}" destId="{FC274685-C9F5-4094-86C4-B75E27DE907C}" srcOrd="0" destOrd="0" presId="urn:microsoft.com/office/officeart/2008/layout/CircularPictureCallout"/>
    <dgm:cxn modelId="{A9D4F735-6AF9-0E4C-B996-061C667CB97F}" type="presParOf" srcId="{FC274685-C9F5-4094-86C4-B75E27DE907C}" destId="{46D36D89-423D-4446-B477-AB475692CC3D}" srcOrd="0" destOrd="0" presId="urn:microsoft.com/office/officeart/2008/layout/CircularPictureCallout"/>
    <dgm:cxn modelId="{05C395AF-3273-D64A-812D-19454543DA8D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80B55F0-26B4-B94E-808D-5810DDCB545A}" type="presOf" srcId="{B5C0B2FB-77D1-43B5-AC47-EBF6D31315F6}" destId="{6AE5439B-8436-4FD1-9635-8BAA6EB19DEE}" srcOrd="0" destOrd="0" presId="urn:microsoft.com/office/officeart/2008/layout/CircularPictureCallout"/>
    <dgm:cxn modelId="{0DCA6E9A-D2A1-0144-ADDD-150818E45627}" type="presOf" srcId="{0EBD0570-87DE-48D4-9B05-D47A4E390D1E}" destId="{D4EFBD8C-1BD9-44D3-91C2-8814CE1EF1E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1304F51C-B307-0940-B696-5C95F878C66B}" type="presOf" srcId="{918E8141-8B4B-4731-A817-C6B047531EC7}" destId="{94406756-AAED-4952-B734-D5E78ADCB029}" srcOrd="0" destOrd="0" presId="urn:microsoft.com/office/officeart/2008/layout/CircularPictureCallout"/>
    <dgm:cxn modelId="{C005A044-244A-5941-A6DF-1A4D1D9383C6}" type="presParOf" srcId="{6AE5439B-8436-4FD1-9635-8BAA6EB19DEE}" destId="{950978B9-0511-427D-B2E7-7C3DFC12B3BA}" srcOrd="0" destOrd="0" presId="urn:microsoft.com/office/officeart/2008/layout/CircularPictureCallout"/>
    <dgm:cxn modelId="{DA7F53AF-0037-584A-AE2E-119DABB64235}" type="presParOf" srcId="{950978B9-0511-427D-B2E7-7C3DFC12B3BA}" destId="{B2605915-65ED-4D21-8E6E-6CA0E33282E5}" srcOrd="0" destOrd="0" presId="urn:microsoft.com/office/officeart/2008/layout/CircularPictureCallout"/>
    <dgm:cxn modelId="{BB3E9A5F-BEBD-284A-93E0-167EFB9FC20B}" type="presParOf" srcId="{B2605915-65ED-4D21-8E6E-6CA0E33282E5}" destId="{D4EFBD8C-1BD9-44D3-91C2-8814CE1EF1E9}" srcOrd="0" destOrd="0" presId="urn:microsoft.com/office/officeart/2008/layout/CircularPictureCallout"/>
    <dgm:cxn modelId="{438B1DAC-9C6E-954B-871E-4F89AA9FF2DA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C6A162D9-5651-2F46-B28B-71375F39B86A}" type="presOf" srcId="{A5B64BFC-6D51-4FD0-8EB5-7F0CFF12ED8E}" destId="{62FCCB03-E374-451D-98F2-5D828F934070}" srcOrd="0" destOrd="0" presId="urn:microsoft.com/office/officeart/2008/layout/CircularPictureCallout"/>
    <dgm:cxn modelId="{193962B4-7BDF-C94C-B23A-7484F4067BEF}" type="presOf" srcId="{C0281889-47E3-4FCF-B048-44D1E229A3C4}" destId="{46D36D89-423D-4446-B477-AB475692CC3D}" srcOrd="0" destOrd="0" presId="urn:microsoft.com/office/officeart/2008/layout/CircularPictureCallout"/>
    <dgm:cxn modelId="{89B2B3CB-EADB-3947-AE61-BF7F9137CAAA}" type="presOf" srcId="{46AB99D6-83BC-4C8D-8A5C-033EDB4E386F}" destId="{79D7CEDB-8104-4451-ACE4-9C54728C8F31}" srcOrd="0" destOrd="0" presId="urn:microsoft.com/office/officeart/2008/layout/CircularPictureCallout"/>
    <dgm:cxn modelId="{01857B3F-0079-E14F-B439-272BE79A960A}" type="presParOf" srcId="{62FCCB03-E374-451D-98F2-5D828F934070}" destId="{8ADE9732-7F45-49AD-A367-88683D9353B9}" srcOrd="0" destOrd="0" presId="urn:microsoft.com/office/officeart/2008/layout/CircularPictureCallout"/>
    <dgm:cxn modelId="{24AB14A3-E5A7-2240-9587-FF027EC7DDA1}" type="presParOf" srcId="{8ADE9732-7F45-49AD-A367-88683D9353B9}" destId="{FC274685-C9F5-4094-86C4-B75E27DE907C}" srcOrd="0" destOrd="0" presId="urn:microsoft.com/office/officeart/2008/layout/CircularPictureCallout"/>
    <dgm:cxn modelId="{8E3CBCDA-D727-DC46-B92E-C4944B59717B}" type="presParOf" srcId="{FC274685-C9F5-4094-86C4-B75E27DE907C}" destId="{46D36D89-423D-4446-B477-AB475692CC3D}" srcOrd="0" destOrd="0" presId="urn:microsoft.com/office/officeart/2008/layout/CircularPictureCallout"/>
    <dgm:cxn modelId="{B07EE8EB-0EC4-4A48-925B-81E6066AD38A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/>
      <dgm:t>
        <a:bodyPr/>
        <a:lstStyle/>
        <a:p>
          <a:r>
            <a:rPr lang="nb-NO" dirty="0" smtClean="0"/>
            <a:t> </a:t>
          </a:r>
          <a:endParaRPr lang="en-GB" dirty="0"/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  <dgm:t>
        <a:bodyPr/>
        <a:lstStyle/>
        <a:p>
          <a:endParaRPr lang="en-GB"/>
        </a:p>
      </dgm:t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4768332-5CBB-6441-9619-52E5A94E8459}" type="presOf" srcId="{0EBD0570-87DE-48D4-9B05-D47A4E390D1E}" destId="{D4EFBD8C-1BD9-44D3-91C2-8814CE1EF1E9}" srcOrd="0" destOrd="0" presId="urn:microsoft.com/office/officeart/2008/layout/CircularPictureCallout"/>
    <dgm:cxn modelId="{F8EFA74F-D9DC-0742-8410-9E5DC204354C}" type="presOf" srcId="{918E8141-8B4B-4731-A817-C6B047531EC7}" destId="{94406756-AAED-4952-B734-D5E78ADCB029}" srcOrd="0" destOrd="0" presId="urn:microsoft.com/office/officeart/2008/layout/CircularPictureCallout"/>
    <dgm:cxn modelId="{6E10FB8B-9EA4-074D-80C6-3E2A4A415AC3}" type="presOf" srcId="{B5C0B2FB-77D1-43B5-AC47-EBF6D31315F6}" destId="{6AE5439B-8436-4FD1-9635-8BAA6EB19DEE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B1AE8FC6-B77B-8946-9D43-7F48C753508A}" type="presParOf" srcId="{6AE5439B-8436-4FD1-9635-8BAA6EB19DEE}" destId="{950978B9-0511-427D-B2E7-7C3DFC12B3BA}" srcOrd="0" destOrd="0" presId="urn:microsoft.com/office/officeart/2008/layout/CircularPictureCallout"/>
    <dgm:cxn modelId="{4DD924F4-70A9-BA41-873A-B607B8CA35B9}" type="presParOf" srcId="{950978B9-0511-427D-B2E7-7C3DFC12B3BA}" destId="{B2605915-65ED-4D21-8E6E-6CA0E33282E5}" srcOrd="0" destOrd="0" presId="urn:microsoft.com/office/officeart/2008/layout/CircularPictureCallout"/>
    <dgm:cxn modelId="{3F1EDB9A-8C6E-FC43-B633-04AF83288DB1}" type="presParOf" srcId="{B2605915-65ED-4D21-8E6E-6CA0E33282E5}" destId="{D4EFBD8C-1BD9-44D3-91C2-8814CE1EF1E9}" srcOrd="0" destOrd="0" presId="urn:microsoft.com/office/officeart/2008/layout/CircularPictureCallout"/>
    <dgm:cxn modelId="{625D7676-9D2B-8941-BDCB-D0CD1C1BF38C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4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6CB16EB-EE7E-FE41-8339-720B800A52EF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58779106-EA9D-EE40-ABB0-B3BA124F2888}" type="presOf" srcId="{C0281889-47E3-4FCF-B048-44D1E229A3C4}" destId="{46D36D89-423D-4446-B477-AB475692CC3D}" srcOrd="0" destOrd="0" presId="urn:microsoft.com/office/officeart/2008/layout/CircularPictureCallout"/>
    <dgm:cxn modelId="{5DC09826-7E4A-364D-856B-DC332FF16566}" type="presOf" srcId="{A5B64BFC-6D51-4FD0-8EB5-7F0CFF12ED8E}" destId="{62FCCB03-E374-451D-98F2-5D828F934070}" srcOrd="0" destOrd="0" presId="urn:microsoft.com/office/officeart/2008/layout/CircularPictureCallout"/>
    <dgm:cxn modelId="{1ED43E9E-CD8B-654A-B84C-CFEB825BE41E}" type="presParOf" srcId="{62FCCB03-E374-451D-98F2-5D828F934070}" destId="{8ADE9732-7F45-49AD-A367-88683D9353B9}" srcOrd="0" destOrd="0" presId="urn:microsoft.com/office/officeart/2008/layout/CircularPictureCallout"/>
    <dgm:cxn modelId="{0B7153BC-7443-4F45-882D-B4307966C58D}" type="presParOf" srcId="{8ADE9732-7F45-49AD-A367-88683D9353B9}" destId="{FC274685-C9F5-4094-86C4-B75E27DE907C}" srcOrd="0" destOrd="0" presId="urn:microsoft.com/office/officeart/2008/layout/CircularPictureCallout"/>
    <dgm:cxn modelId="{D2557BAF-C412-F341-A354-1F2AC988E3C2}" type="presParOf" srcId="{FC274685-C9F5-4094-86C4-B75E27DE907C}" destId="{46D36D89-423D-4446-B477-AB475692CC3D}" srcOrd="0" destOrd="0" presId="urn:microsoft.com/office/officeart/2008/layout/CircularPictureCallout"/>
    <dgm:cxn modelId="{8E33941C-B7C9-9144-B074-47A06A9D44F7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78DA617-5698-D849-96E6-776EC4681F13}" type="presOf" srcId="{46AB99D6-83BC-4C8D-8A5C-033EDB4E386F}" destId="{79D7CEDB-8104-4451-ACE4-9C54728C8F31}" srcOrd="0" destOrd="0" presId="urn:microsoft.com/office/officeart/2008/layout/CircularPictureCallout"/>
    <dgm:cxn modelId="{0ABF0B05-76EC-AA48-9096-5EE76F7477C6}" type="presOf" srcId="{C0281889-47E3-4FCF-B048-44D1E229A3C4}" destId="{46D36D89-423D-4446-B477-AB475692CC3D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A842F139-D88D-8948-B453-E2546002BD0A}" type="presOf" srcId="{A5B64BFC-6D51-4FD0-8EB5-7F0CFF12ED8E}" destId="{62FCCB03-E374-451D-98F2-5D828F934070}" srcOrd="0" destOrd="0" presId="urn:microsoft.com/office/officeart/2008/layout/CircularPictureCallout"/>
    <dgm:cxn modelId="{B60F410B-B2C8-1243-978B-10D8A3490598}" type="presParOf" srcId="{62FCCB03-E374-451D-98F2-5D828F934070}" destId="{8ADE9732-7F45-49AD-A367-88683D9353B9}" srcOrd="0" destOrd="0" presId="urn:microsoft.com/office/officeart/2008/layout/CircularPictureCallout"/>
    <dgm:cxn modelId="{E4B5B459-72E6-7A4D-A279-1E8789665A65}" type="presParOf" srcId="{8ADE9732-7F45-49AD-A367-88683D9353B9}" destId="{FC274685-C9F5-4094-86C4-B75E27DE907C}" srcOrd="0" destOrd="0" presId="urn:microsoft.com/office/officeart/2008/layout/CircularPictureCallout"/>
    <dgm:cxn modelId="{3378A2F5-7288-A54A-AB76-11B76319B9BB}" type="presParOf" srcId="{FC274685-C9F5-4094-86C4-B75E27DE907C}" destId="{46D36D89-423D-4446-B477-AB475692CC3D}" srcOrd="0" destOrd="0" presId="urn:microsoft.com/office/officeart/2008/layout/CircularPictureCallout"/>
    <dgm:cxn modelId="{06AF8388-1FB6-2149-B139-AF4DEC0F8F53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4BCAC3-8C0B-5A46-9EBE-6277122ADCB2}">
      <dsp:nvSpPr>
        <dsp:cNvPr id="0" name=""/>
        <dsp:cNvSpPr/>
      </dsp:nvSpPr>
      <dsp:spPr>
        <a:xfrm>
          <a:off x="1505048" y="1838"/>
          <a:ext cx="3350001" cy="201000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baseline="0" dirty="0" smtClean="0"/>
            <a:t>Contacts API </a:t>
          </a:r>
          <a:endParaRPr lang="en-US" sz="5000" kern="1200" dirty="0"/>
        </a:p>
      </dsp:txBody>
      <dsp:txXfrm>
        <a:off x="1505048" y="1838"/>
        <a:ext cx="3350001" cy="2010001"/>
      </dsp:txXfrm>
    </dsp:sp>
    <dsp:sp modelId="{00A96115-2A06-9C4B-AC9F-7C19A65272F6}">
      <dsp:nvSpPr>
        <dsp:cNvPr id="0" name=""/>
        <dsp:cNvSpPr/>
      </dsp:nvSpPr>
      <dsp:spPr>
        <a:xfrm>
          <a:off x="5190050" y="1838"/>
          <a:ext cx="3350001" cy="201000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5197846"/>
                <a:satOff val="-23984"/>
                <a:lumOff val="883"/>
                <a:alphaOff val="0"/>
                <a:tint val="98000"/>
                <a:lumMod val="102000"/>
              </a:schemeClr>
              <a:schemeClr val="accent4">
                <a:hueOff val="5197846"/>
                <a:satOff val="-23984"/>
                <a:lumOff val="883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baseline="0" smtClean="0"/>
            <a:t>Calendar API</a:t>
          </a:r>
          <a:endParaRPr lang="en-US" sz="5000" kern="1200"/>
        </a:p>
      </dsp:txBody>
      <dsp:txXfrm>
        <a:off x="5190050" y="1838"/>
        <a:ext cx="3350001" cy="2010001"/>
      </dsp:txXfrm>
    </dsp:sp>
    <dsp:sp modelId="{D67D4D02-D467-0440-BF0D-C28D0E935007}">
      <dsp:nvSpPr>
        <dsp:cNvPr id="0" name=""/>
        <dsp:cNvSpPr/>
      </dsp:nvSpPr>
      <dsp:spPr>
        <a:xfrm>
          <a:off x="3347549" y="2346839"/>
          <a:ext cx="3350001" cy="2010001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10395692"/>
                <a:satOff val="-47968"/>
                <a:lumOff val="1765"/>
                <a:alphaOff val="0"/>
                <a:tint val="98000"/>
                <a:lumMod val="102000"/>
              </a:schemeClr>
              <a:schemeClr val="accent4">
                <a:hueOff val="10395692"/>
                <a:satOff val="-47968"/>
                <a:lumOff val="1765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baseline="0" smtClean="0"/>
            <a:t>Mail API</a:t>
          </a:r>
          <a:endParaRPr lang="en-US" sz="5000" kern="1200"/>
        </a:p>
      </dsp:txBody>
      <dsp:txXfrm>
        <a:off x="3347549" y="2346839"/>
        <a:ext cx="3350001" cy="20100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AFE9D-CCA1-4A93-9691-FC978F9CE9A1}">
      <dsp:nvSpPr>
        <dsp:cNvPr id="0" name=""/>
        <dsp:cNvSpPr/>
      </dsp:nvSpPr>
      <dsp:spPr>
        <a:xfrm>
          <a:off x="14516" y="187186"/>
          <a:ext cx="705193" cy="70519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E01F2-483A-4155-B3BF-14C3DB5E76A6}">
      <dsp:nvSpPr>
        <dsp:cNvPr id="0" name=""/>
        <dsp:cNvSpPr/>
      </dsp:nvSpPr>
      <dsp:spPr>
        <a:xfrm>
          <a:off x="244701" y="550938"/>
          <a:ext cx="230307" cy="11875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800" kern="1200" dirty="0" smtClean="0"/>
            <a:t> </a:t>
          </a:r>
          <a:endParaRPr lang="en-GB" sz="800" kern="1200" dirty="0"/>
        </a:p>
      </dsp:txBody>
      <dsp:txXfrm>
        <a:off x="244701" y="550938"/>
        <a:ext cx="230307" cy="11875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68E-F7A5-4F7E-9236-6CA8F3ACDF82}">
      <dsp:nvSpPr>
        <dsp:cNvPr id="0" name=""/>
        <dsp:cNvSpPr/>
      </dsp:nvSpPr>
      <dsp:spPr>
        <a:xfrm>
          <a:off x="184997" y="-12923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6EED-8521-4E37-8810-77EE6E3F5B89}">
      <dsp:nvSpPr>
        <dsp:cNvPr id="0" name=""/>
        <dsp:cNvSpPr/>
      </dsp:nvSpPr>
      <dsp:spPr>
        <a:xfrm>
          <a:off x="367052" y="358595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58595"/>
        <a:ext cx="345461" cy="17812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68E-F7A5-4F7E-9236-6CA8F3ACDF82}">
      <dsp:nvSpPr>
        <dsp:cNvPr id="0" name=""/>
        <dsp:cNvSpPr/>
      </dsp:nvSpPr>
      <dsp:spPr>
        <a:xfrm>
          <a:off x="184997" y="-12923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6EED-8521-4E37-8810-77EE6E3F5B89}">
      <dsp:nvSpPr>
        <dsp:cNvPr id="0" name=""/>
        <dsp:cNvSpPr/>
      </dsp:nvSpPr>
      <dsp:spPr>
        <a:xfrm>
          <a:off x="367052" y="358595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58595"/>
        <a:ext cx="345461" cy="17812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AFE9D-CCA1-4A93-9691-FC978F9CE9A1}">
      <dsp:nvSpPr>
        <dsp:cNvPr id="0" name=""/>
        <dsp:cNvSpPr/>
      </dsp:nvSpPr>
      <dsp:spPr>
        <a:xfrm>
          <a:off x="7258" y="187186"/>
          <a:ext cx="705193" cy="70519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E01F2-483A-4155-B3BF-14C3DB5E76A6}">
      <dsp:nvSpPr>
        <dsp:cNvPr id="0" name=""/>
        <dsp:cNvSpPr/>
      </dsp:nvSpPr>
      <dsp:spPr>
        <a:xfrm>
          <a:off x="244701" y="550938"/>
          <a:ext cx="230307" cy="11875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800" kern="1200" dirty="0" smtClean="0"/>
            <a:t> </a:t>
          </a:r>
          <a:endParaRPr lang="en-GB" sz="800" kern="1200" dirty="0"/>
        </a:p>
      </dsp:txBody>
      <dsp:txXfrm>
        <a:off x="244701" y="550938"/>
        <a:ext cx="230307" cy="11875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68E-F7A5-4F7E-9236-6CA8F3ACDF82}">
      <dsp:nvSpPr>
        <dsp:cNvPr id="0" name=""/>
        <dsp:cNvSpPr/>
      </dsp:nvSpPr>
      <dsp:spPr>
        <a:xfrm>
          <a:off x="184997" y="-12923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6EED-8521-4E37-8810-77EE6E3F5B89}">
      <dsp:nvSpPr>
        <dsp:cNvPr id="0" name=""/>
        <dsp:cNvSpPr/>
      </dsp:nvSpPr>
      <dsp:spPr>
        <a:xfrm>
          <a:off x="367052" y="358595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58595"/>
        <a:ext cx="345461" cy="17812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AFE9D-CCA1-4A93-9691-FC978F9CE9A1}">
      <dsp:nvSpPr>
        <dsp:cNvPr id="0" name=""/>
        <dsp:cNvSpPr/>
      </dsp:nvSpPr>
      <dsp:spPr>
        <a:xfrm>
          <a:off x="7258" y="187186"/>
          <a:ext cx="705193" cy="70519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E01F2-483A-4155-B3BF-14C3DB5E76A6}">
      <dsp:nvSpPr>
        <dsp:cNvPr id="0" name=""/>
        <dsp:cNvSpPr/>
      </dsp:nvSpPr>
      <dsp:spPr>
        <a:xfrm>
          <a:off x="244701" y="550938"/>
          <a:ext cx="230307" cy="11875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800" kern="1200" dirty="0" smtClean="0"/>
            <a:t> </a:t>
          </a:r>
          <a:endParaRPr lang="en-GB" sz="800" kern="1200" dirty="0"/>
        </a:p>
      </dsp:txBody>
      <dsp:txXfrm>
        <a:off x="244701" y="550938"/>
        <a:ext cx="230307" cy="11875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68E-F7A5-4F7E-9236-6CA8F3ACDF82}">
      <dsp:nvSpPr>
        <dsp:cNvPr id="0" name=""/>
        <dsp:cNvSpPr/>
      </dsp:nvSpPr>
      <dsp:spPr>
        <a:xfrm>
          <a:off x="184997" y="-12923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6EED-8521-4E37-8810-77EE6E3F5B89}">
      <dsp:nvSpPr>
        <dsp:cNvPr id="0" name=""/>
        <dsp:cNvSpPr/>
      </dsp:nvSpPr>
      <dsp:spPr>
        <a:xfrm>
          <a:off x="367052" y="358595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58595"/>
        <a:ext cx="345461" cy="178128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AFE9D-CCA1-4A93-9691-FC978F9CE9A1}">
      <dsp:nvSpPr>
        <dsp:cNvPr id="0" name=""/>
        <dsp:cNvSpPr/>
      </dsp:nvSpPr>
      <dsp:spPr>
        <a:xfrm>
          <a:off x="7258" y="187186"/>
          <a:ext cx="705193" cy="70519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E01F2-483A-4155-B3BF-14C3DB5E76A6}">
      <dsp:nvSpPr>
        <dsp:cNvPr id="0" name=""/>
        <dsp:cNvSpPr/>
      </dsp:nvSpPr>
      <dsp:spPr>
        <a:xfrm>
          <a:off x="244701" y="550938"/>
          <a:ext cx="230307" cy="11875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800" kern="1200" dirty="0" smtClean="0"/>
            <a:t> </a:t>
          </a:r>
          <a:endParaRPr lang="en-GB" sz="800" kern="1200" dirty="0"/>
        </a:p>
      </dsp:txBody>
      <dsp:txXfrm>
        <a:off x="244701" y="550938"/>
        <a:ext cx="230307" cy="118752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68E-F7A5-4F7E-9236-6CA8F3ACDF82}">
      <dsp:nvSpPr>
        <dsp:cNvPr id="0" name=""/>
        <dsp:cNvSpPr/>
      </dsp:nvSpPr>
      <dsp:spPr>
        <a:xfrm>
          <a:off x="184997" y="-12923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6EED-8521-4E37-8810-77EE6E3F5B89}">
      <dsp:nvSpPr>
        <dsp:cNvPr id="0" name=""/>
        <dsp:cNvSpPr/>
      </dsp:nvSpPr>
      <dsp:spPr>
        <a:xfrm>
          <a:off x="367052" y="358595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58595"/>
        <a:ext cx="345461" cy="17812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AFE9D-CCA1-4A93-9691-FC978F9CE9A1}">
      <dsp:nvSpPr>
        <dsp:cNvPr id="0" name=""/>
        <dsp:cNvSpPr/>
      </dsp:nvSpPr>
      <dsp:spPr>
        <a:xfrm>
          <a:off x="7258" y="187186"/>
          <a:ext cx="705193" cy="70519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E01F2-483A-4155-B3BF-14C3DB5E76A6}">
      <dsp:nvSpPr>
        <dsp:cNvPr id="0" name=""/>
        <dsp:cNvSpPr/>
      </dsp:nvSpPr>
      <dsp:spPr>
        <a:xfrm>
          <a:off x="244701" y="550938"/>
          <a:ext cx="230307" cy="11875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800" kern="1200" dirty="0" smtClean="0"/>
            <a:t> </a:t>
          </a:r>
          <a:endParaRPr lang="en-GB" sz="800" kern="1200" dirty="0"/>
        </a:p>
      </dsp:txBody>
      <dsp:txXfrm>
        <a:off x="244701" y="550938"/>
        <a:ext cx="230307" cy="118752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193" y="369500"/>
          <a:ext cx="1305809" cy="130580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3826" y="1043550"/>
          <a:ext cx="436543" cy="22509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3826" y="1043550"/>
        <a:ext cx="436543" cy="2250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84997" y="5069"/>
          <a:ext cx="709571" cy="70957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367052" y="376588"/>
          <a:ext cx="345461" cy="178128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 </a:t>
          </a:r>
          <a:endParaRPr lang="en-GB" sz="1200" kern="1200" dirty="0"/>
        </a:p>
      </dsp:txBody>
      <dsp:txXfrm>
        <a:off x="367052" y="376588"/>
        <a:ext cx="345461" cy="1781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16300" y="211094"/>
          <a:ext cx="729104" cy="72910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258980" y="587452"/>
          <a:ext cx="243745" cy="125681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500" kern="1200" dirty="0" smtClean="0"/>
        </a:p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 dirty="0"/>
        </a:p>
      </dsp:txBody>
      <dsp:txXfrm>
        <a:off x="258980" y="587452"/>
        <a:ext cx="243745" cy="1256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15541" y="196709"/>
          <a:ext cx="695166" cy="69516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246925" y="555549"/>
          <a:ext cx="232400" cy="119831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500" kern="1200" dirty="0" smtClean="0"/>
        </a:p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 dirty="0"/>
        </a:p>
      </dsp:txBody>
      <dsp:txXfrm>
        <a:off x="246925" y="555549"/>
        <a:ext cx="232400" cy="119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4432C-314F-49E0-BCF5-1DF451204E4D}" type="datetimeFigureOut">
              <a:rPr lang="en-US" smtClean="0"/>
              <a:t>6/18/15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B6790-839C-4960-9DDB-C1B11D066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CEFB-A65A-48DF-BB74-7C5EA2C86EF7}" type="datetimeFigureOut">
              <a:rPr lang="en-US" smtClean="0"/>
              <a:t>6/18/15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7" y="8781042"/>
            <a:ext cx="685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© Andrew Connell (www.AndrewConnell.com)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45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90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2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7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Ignite 2015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6/18/15 1:41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7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50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80082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51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64585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212"/>
            <a:ext cx="5795010" cy="366191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6/18/15 2:49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8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53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36189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54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5777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55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80295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08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56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8308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57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95011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58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94038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59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967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60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55191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65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403833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640937"/>
            <a:ext cx="10572000" cy="2971051"/>
          </a:xfrm>
        </p:spPr>
        <p:txBody>
          <a:bodyPr anchor="t"/>
          <a:lstStyle>
            <a:lvl1pPr algn="r">
              <a:defRPr sz="5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406817"/>
            <a:ext cx="10572000" cy="1498437"/>
          </a:xfrm>
        </p:spPr>
        <p:txBody>
          <a:bodyPr anchor="t">
            <a:normAutofit/>
          </a:bodyPr>
          <a:lstStyle>
            <a:lvl1pPr marL="0" indent="0" algn="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2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45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050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037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307173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270669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167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270669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7822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87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713563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713563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52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43" y="57841"/>
            <a:ext cx="10990914" cy="97045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8760"/>
            <a:ext cx="10972800" cy="47501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-1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476621"/>
            <a:ext cx="5185873" cy="459971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76620"/>
            <a:ext cx="5194583" cy="459971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476621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052884"/>
            <a:ext cx="5189856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1476621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052884"/>
            <a:ext cx="5194583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06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eaker Detail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5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79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5021"/>
            <a:ext cx="10972800" cy="72088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8760"/>
            <a:ext cx="10972800" cy="4808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4358" y="6348131"/>
            <a:ext cx="12192000" cy="509869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549434" y="6356875"/>
            <a:ext cx="3066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www.AndrewConnell.com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386454" y="6403010"/>
            <a:ext cx="228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AndrewConnell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4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96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1536" userDrawn="1">
          <p15:clr>
            <a:srgbClr val="F26B43"/>
          </p15:clr>
        </p15:guide>
        <p15:guide id="6" pos="2112" userDrawn="1">
          <p15:clr>
            <a:srgbClr val="F26B43"/>
          </p15:clr>
        </p15:guide>
        <p15:guide id="7" pos="2688" userDrawn="1">
          <p15:clr>
            <a:srgbClr val="F26B43"/>
          </p15:clr>
        </p15:guide>
        <p15:guide id="8" pos="3264" userDrawn="1">
          <p15:clr>
            <a:srgbClr val="F26B43"/>
          </p15:clr>
        </p15:guide>
        <p15:guide id="9" pos="4416" userDrawn="1">
          <p15:clr>
            <a:srgbClr val="F26B43"/>
          </p15:clr>
        </p15:guide>
        <p15:guide id="10" pos="4992" userDrawn="1">
          <p15:clr>
            <a:srgbClr val="F26B43"/>
          </p15:clr>
        </p15:guide>
        <p15:guide id="11" pos="5568" userDrawn="1">
          <p15:clr>
            <a:srgbClr val="F26B43"/>
          </p15:clr>
        </p15:guide>
        <p15:guide id="12" pos="6144" userDrawn="1">
          <p15:clr>
            <a:srgbClr val="F26B43"/>
          </p15:clr>
        </p15:guide>
        <p15:guide id="13" pos="6720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008" userDrawn="1">
          <p15:clr>
            <a:srgbClr val="F26B43"/>
          </p15:clr>
        </p15:guide>
        <p15:guide id="16" orient="horz" pos="1584" userDrawn="1">
          <p15:clr>
            <a:srgbClr val="F26B43"/>
          </p15:clr>
        </p15:guide>
        <p15:guide id="17" orient="horz" pos="2736" userDrawn="1">
          <p15:clr>
            <a:srgbClr val="F26B43"/>
          </p15:clr>
        </p15:guide>
        <p15:guide id="18" orient="horz" pos="3312" userDrawn="1">
          <p15:clr>
            <a:srgbClr val="F26B43"/>
          </p15:clr>
        </p15:guide>
        <p15:guide id="19" orient="horz" pos="3888" userDrawn="1">
          <p15:clr>
            <a:srgbClr val="F26B43"/>
          </p15:clr>
        </p15:guide>
        <p15:guide id="20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openid.net/specs/openid-connect-core-1.0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riticalpathtraining.com/" TargetMode="External"/><Relationship Id="rId12" Type="http://schemas.openxmlformats.org/officeDocument/2006/relationships/hyperlink" Target="http://www.pluralsight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3" Type="http://schemas.openxmlformats.org/officeDocument/2006/relationships/hyperlink" Target="http://www.andrewconnell.com/" TargetMode="External"/><Relationship Id="rId4" Type="http://schemas.openxmlformats.org/officeDocument/2006/relationships/hyperlink" Target="mailto:me@AndrewConnell.com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hyperlink" Target="http://www.microsoftcloudshow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ortal.microsoftonline.com/ChangePassword.aspx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office.com/discovery" TargetMode="External"/><Relationship Id="rId4" Type="http://schemas.openxmlformats.org/officeDocument/2006/relationships/hyperlink" Target="http://api.office.com/discovery/v1.0/m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.office.com/training" TargetMode="External"/><Relationship Id="rId3" Type="http://schemas.openxmlformats.org/officeDocument/2006/relationships/hyperlink" Target="http://github.com/OfficeDev/TrainingContent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hannel9.msdn.com/Events/Build/2015/3-64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0" Type="http://schemas.openxmlformats.org/officeDocument/2006/relationships/diagramLayout" Target="../diagrams/layout4.xml"/><Relationship Id="rId21" Type="http://schemas.openxmlformats.org/officeDocument/2006/relationships/diagramQuickStyle" Target="../diagrams/quickStyle4.xml"/><Relationship Id="rId22" Type="http://schemas.openxmlformats.org/officeDocument/2006/relationships/diagramColors" Target="../diagrams/colors4.xml"/><Relationship Id="rId23" Type="http://schemas.microsoft.com/office/2007/relationships/diagramDrawing" Target="../diagrams/drawing4.xml"/><Relationship Id="rId24" Type="http://schemas.openxmlformats.org/officeDocument/2006/relationships/diagramData" Target="../diagrams/data5.xml"/><Relationship Id="rId25" Type="http://schemas.openxmlformats.org/officeDocument/2006/relationships/diagramLayout" Target="../diagrams/layout5.xml"/><Relationship Id="rId26" Type="http://schemas.openxmlformats.org/officeDocument/2006/relationships/diagramQuickStyle" Target="../diagrams/quickStyle5.xml"/><Relationship Id="rId27" Type="http://schemas.openxmlformats.org/officeDocument/2006/relationships/diagramColors" Target="../diagrams/colors5.xml"/><Relationship Id="rId28" Type="http://schemas.microsoft.com/office/2007/relationships/diagramDrawing" Target="../diagrams/drawing5.xml"/><Relationship Id="rId29" Type="http://schemas.openxmlformats.org/officeDocument/2006/relationships/image" Target="../media/image1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30" Type="http://schemas.openxmlformats.org/officeDocument/2006/relationships/image" Target="../media/image20.png"/><Relationship Id="rId31" Type="http://schemas.openxmlformats.org/officeDocument/2006/relationships/diagramData" Target="../diagrams/data6.xml"/><Relationship Id="rId32" Type="http://schemas.openxmlformats.org/officeDocument/2006/relationships/diagramLayout" Target="../diagrams/layout6.xml"/><Relationship Id="rId9" Type="http://schemas.openxmlformats.org/officeDocument/2006/relationships/diagramData" Target="../diagrams/data2.xm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33" Type="http://schemas.openxmlformats.org/officeDocument/2006/relationships/diagramQuickStyle" Target="../diagrams/quickStyle6.xml"/><Relationship Id="rId34" Type="http://schemas.openxmlformats.org/officeDocument/2006/relationships/diagramColors" Target="../diagrams/colors6.xml"/><Relationship Id="rId35" Type="http://schemas.microsoft.com/office/2007/relationships/diagramDrawing" Target="../diagrams/drawing6.xml"/><Relationship Id="rId36" Type="http://schemas.openxmlformats.org/officeDocument/2006/relationships/diagramData" Target="../diagrams/data7.xml"/><Relationship Id="rId10" Type="http://schemas.openxmlformats.org/officeDocument/2006/relationships/diagramLayout" Target="../diagrams/layout2.xml"/><Relationship Id="rId11" Type="http://schemas.openxmlformats.org/officeDocument/2006/relationships/diagramQuickStyle" Target="../diagrams/quickStyle2.xml"/><Relationship Id="rId12" Type="http://schemas.openxmlformats.org/officeDocument/2006/relationships/diagramColors" Target="../diagrams/colors2.xml"/><Relationship Id="rId13" Type="http://schemas.microsoft.com/office/2007/relationships/diagramDrawing" Target="../diagrams/drawing2.xml"/><Relationship Id="rId14" Type="http://schemas.openxmlformats.org/officeDocument/2006/relationships/diagramData" Target="../diagrams/data3.xml"/><Relationship Id="rId15" Type="http://schemas.openxmlformats.org/officeDocument/2006/relationships/diagramLayout" Target="../diagrams/layout3.xml"/><Relationship Id="rId16" Type="http://schemas.openxmlformats.org/officeDocument/2006/relationships/diagramQuickStyle" Target="../diagrams/quickStyle3.xml"/><Relationship Id="rId17" Type="http://schemas.openxmlformats.org/officeDocument/2006/relationships/diagramColors" Target="../diagrams/colors3.xml"/><Relationship Id="rId18" Type="http://schemas.microsoft.com/office/2007/relationships/diagramDrawing" Target="../diagrams/drawing3.xml"/><Relationship Id="rId19" Type="http://schemas.openxmlformats.org/officeDocument/2006/relationships/diagramData" Target="../diagrams/data4.xml"/><Relationship Id="rId37" Type="http://schemas.openxmlformats.org/officeDocument/2006/relationships/diagramLayout" Target="../diagrams/layout7.xml"/><Relationship Id="rId38" Type="http://schemas.openxmlformats.org/officeDocument/2006/relationships/diagramQuickStyle" Target="../diagrams/quickStyle7.xml"/><Relationship Id="rId39" Type="http://schemas.openxmlformats.org/officeDocument/2006/relationships/diagramColors" Target="../diagrams/colors7.xml"/><Relationship Id="rId40" Type="http://schemas.microsoft.com/office/2007/relationships/diagramDrawing" Target="../diagrams/drawing7.xml"/><Relationship Id="rId41" Type="http://schemas.openxmlformats.org/officeDocument/2006/relationships/image" Target="../media/image23.jp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8.xml"/><Relationship Id="rId20" Type="http://schemas.openxmlformats.org/officeDocument/2006/relationships/image" Target="../media/image10.png"/><Relationship Id="rId21" Type="http://schemas.openxmlformats.org/officeDocument/2006/relationships/image" Target="../media/image27.png"/><Relationship Id="rId10" Type="http://schemas.openxmlformats.org/officeDocument/2006/relationships/diagramColors" Target="../diagrams/colors8.xml"/><Relationship Id="rId11" Type="http://schemas.microsoft.com/office/2007/relationships/diagramDrawing" Target="../diagrams/drawing8.xml"/><Relationship Id="rId12" Type="http://schemas.openxmlformats.org/officeDocument/2006/relationships/image" Target="../media/image13.png"/><Relationship Id="rId13" Type="http://schemas.openxmlformats.org/officeDocument/2006/relationships/diagramData" Target="../diagrams/data9.xml"/><Relationship Id="rId14" Type="http://schemas.openxmlformats.org/officeDocument/2006/relationships/diagramLayout" Target="../diagrams/layout9.xml"/><Relationship Id="rId15" Type="http://schemas.openxmlformats.org/officeDocument/2006/relationships/diagramQuickStyle" Target="../diagrams/quickStyle9.xml"/><Relationship Id="rId16" Type="http://schemas.openxmlformats.org/officeDocument/2006/relationships/diagramColors" Target="../diagrams/colors9.xml"/><Relationship Id="rId17" Type="http://schemas.microsoft.com/office/2007/relationships/diagramDrawing" Target="../diagrams/drawing9.xml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diagramData" Target="../diagrams/data8.xml"/><Relationship Id="rId8" Type="http://schemas.openxmlformats.org/officeDocument/2006/relationships/diagramLayout" Target="../diagrams/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diagramData" Target="../diagrams/data10.xml"/><Relationship Id="rId5" Type="http://schemas.openxmlformats.org/officeDocument/2006/relationships/diagramLayout" Target="../diagrams/layout10.xml"/><Relationship Id="rId6" Type="http://schemas.openxmlformats.org/officeDocument/2006/relationships/diagramQuickStyle" Target="../diagrams/quickStyle10.xml"/><Relationship Id="rId7" Type="http://schemas.openxmlformats.org/officeDocument/2006/relationships/diagramColors" Target="../diagrams/colors10.xml"/><Relationship Id="rId8" Type="http://schemas.microsoft.com/office/2007/relationships/diagramDrawing" Target="../diagrams/drawing10.xml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12.xml"/><Relationship Id="rId20" Type="http://schemas.openxmlformats.org/officeDocument/2006/relationships/diagramQuickStyle" Target="../diagrams/quickStyle14.xml"/><Relationship Id="rId21" Type="http://schemas.openxmlformats.org/officeDocument/2006/relationships/diagramColors" Target="../diagrams/colors14.xml"/><Relationship Id="rId22" Type="http://schemas.microsoft.com/office/2007/relationships/diagramDrawing" Target="../diagrams/drawing14.xml"/><Relationship Id="rId10" Type="http://schemas.openxmlformats.org/officeDocument/2006/relationships/diagramQuickStyle" Target="../diagrams/quickStyle12.xml"/><Relationship Id="rId11" Type="http://schemas.openxmlformats.org/officeDocument/2006/relationships/diagramColors" Target="../diagrams/colors12.xml"/><Relationship Id="rId12" Type="http://schemas.microsoft.com/office/2007/relationships/diagramDrawing" Target="../diagrams/drawing12.xml"/><Relationship Id="rId13" Type="http://schemas.openxmlformats.org/officeDocument/2006/relationships/diagramData" Target="../diagrams/data13.xml"/><Relationship Id="rId14" Type="http://schemas.openxmlformats.org/officeDocument/2006/relationships/diagramLayout" Target="../diagrams/layout13.xml"/><Relationship Id="rId15" Type="http://schemas.openxmlformats.org/officeDocument/2006/relationships/diagramQuickStyle" Target="../diagrams/quickStyle13.xml"/><Relationship Id="rId16" Type="http://schemas.openxmlformats.org/officeDocument/2006/relationships/diagramColors" Target="../diagrams/colors13.xml"/><Relationship Id="rId17" Type="http://schemas.microsoft.com/office/2007/relationships/diagramDrawing" Target="../diagrams/drawing13.xml"/><Relationship Id="rId18" Type="http://schemas.openxmlformats.org/officeDocument/2006/relationships/diagramData" Target="../diagrams/data14.xml"/><Relationship Id="rId19" Type="http://schemas.openxmlformats.org/officeDocument/2006/relationships/diagramLayout" Target="../diagrams/layout14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diagramData" Target="../diagrams/data12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16.xml"/><Relationship Id="rId20" Type="http://schemas.openxmlformats.org/officeDocument/2006/relationships/diagramLayout" Target="../diagrams/layout18.xml"/><Relationship Id="rId21" Type="http://schemas.openxmlformats.org/officeDocument/2006/relationships/diagramQuickStyle" Target="../diagrams/quickStyle18.xml"/><Relationship Id="rId22" Type="http://schemas.openxmlformats.org/officeDocument/2006/relationships/diagramColors" Target="../diagrams/colors18.xml"/><Relationship Id="rId23" Type="http://schemas.microsoft.com/office/2007/relationships/diagramDrawing" Target="../diagrams/drawing18.xml"/><Relationship Id="rId10" Type="http://schemas.openxmlformats.org/officeDocument/2006/relationships/diagramQuickStyle" Target="../diagrams/quickStyle16.xml"/><Relationship Id="rId11" Type="http://schemas.openxmlformats.org/officeDocument/2006/relationships/diagramColors" Target="../diagrams/colors16.xml"/><Relationship Id="rId12" Type="http://schemas.microsoft.com/office/2007/relationships/diagramDrawing" Target="../diagrams/drawing16.xml"/><Relationship Id="rId13" Type="http://schemas.openxmlformats.org/officeDocument/2006/relationships/diagramData" Target="../diagrams/data17.xml"/><Relationship Id="rId14" Type="http://schemas.openxmlformats.org/officeDocument/2006/relationships/diagramLayout" Target="../diagrams/layout17.xml"/><Relationship Id="rId15" Type="http://schemas.openxmlformats.org/officeDocument/2006/relationships/diagramQuickStyle" Target="../diagrams/quickStyle17.xml"/><Relationship Id="rId16" Type="http://schemas.openxmlformats.org/officeDocument/2006/relationships/diagramColors" Target="../diagrams/colors17.xml"/><Relationship Id="rId17" Type="http://schemas.microsoft.com/office/2007/relationships/diagramDrawing" Target="../diagrams/drawing17.xml"/><Relationship Id="rId18" Type="http://schemas.openxmlformats.org/officeDocument/2006/relationships/image" Target="../media/image13.png"/><Relationship Id="rId19" Type="http://schemas.openxmlformats.org/officeDocument/2006/relationships/diagramData" Target="../diagrams/data18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diagramData" Target="../diagrams/data15.xml"/><Relationship Id="rId4" Type="http://schemas.openxmlformats.org/officeDocument/2006/relationships/diagramLayout" Target="../diagrams/layout15.xml"/><Relationship Id="rId5" Type="http://schemas.openxmlformats.org/officeDocument/2006/relationships/diagramQuickStyle" Target="../diagrams/quickStyle15.xml"/><Relationship Id="rId6" Type="http://schemas.openxmlformats.org/officeDocument/2006/relationships/diagramColors" Target="../diagrams/colors15.xml"/><Relationship Id="rId7" Type="http://schemas.microsoft.com/office/2007/relationships/diagramDrawing" Target="../diagrams/drawing15.xml"/><Relationship Id="rId8" Type="http://schemas.openxmlformats.org/officeDocument/2006/relationships/diagramData" Target="../diagrams/data16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diagramData" Target="../diagrams/data20.xml"/><Relationship Id="rId20" Type="http://schemas.openxmlformats.org/officeDocument/2006/relationships/diagramData" Target="../diagrams/data22.xml"/><Relationship Id="rId21" Type="http://schemas.openxmlformats.org/officeDocument/2006/relationships/diagramLayout" Target="../diagrams/layout22.xml"/><Relationship Id="rId22" Type="http://schemas.openxmlformats.org/officeDocument/2006/relationships/diagramQuickStyle" Target="../diagrams/quickStyle22.xml"/><Relationship Id="rId23" Type="http://schemas.openxmlformats.org/officeDocument/2006/relationships/diagramColors" Target="../diagrams/colors22.xml"/><Relationship Id="rId24" Type="http://schemas.microsoft.com/office/2007/relationships/diagramDrawing" Target="../diagrams/drawing22.xml"/><Relationship Id="rId10" Type="http://schemas.openxmlformats.org/officeDocument/2006/relationships/diagramLayout" Target="../diagrams/layout20.xml"/><Relationship Id="rId11" Type="http://schemas.openxmlformats.org/officeDocument/2006/relationships/diagramQuickStyle" Target="../diagrams/quickStyle20.xml"/><Relationship Id="rId12" Type="http://schemas.openxmlformats.org/officeDocument/2006/relationships/diagramColors" Target="../diagrams/colors20.xml"/><Relationship Id="rId13" Type="http://schemas.microsoft.com/office/2007/relationships/diagramDrawing" Target="../diagrams/drawing20.xml"/><Relationship Id="rId14" Type="http://schemas.openxmlformats.org/officeDocument/2006/relationships/diagramData" Target="../diagrams/data21.xml"/><Relationship Id="rId15" Type="http://schemas.openxmlformats.org/officeDocument/2006/relationships/diagramLayout" Target="../diagrams/layout21.xml"/><Relationship Id="rId16" Type="http://schemas.openxmlformats.org/officeDocument/2006/relationships/diagramQuickStyle" Target="../diagrams/quickStyle21.xml"/><Relationship Id="rId17" Type="http://schemas.openxmlformats.org/officeDocument/2006/relationships/diagramColors" Target="../diagrams/colors21.xml"/><Relationship Id="rId18" Type="http://schemas.microsoft.com/office/2007/relationships/diagramDrawing" Target="../diagrams/drawing21.xml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diagramData" Target="../diagrams/data19.xml"/><Relationship Id="rId5" Type="http://schemas.openxmlformats.org/officeDocument/2006/relationships/diagramLayout" Target="../diagrams/layout19.xml"/><Relationship Id="rId6" Type="http://schemas.openxmlformats.org/officeDocument/2006/relationships/diagramQuickStyle" Target="../diagrams/quickStyle19.xml"/><Relationship Id="rId7" Type="http://schemas.openxmlformats.org/officeDocument/2006/relationships/diagramColors" Target="../diagrams/colors19.xml"/><Relationship Id="rId8" Type="http://schemas.microsoft.com/office/2007/relationships/diagramDrawing" Target="../diagrams/drawing19.xml"/></Relationships>
</file>

<file path=ppt/slides/_rels/slide56.xml.rels><?xml version="1.0" encoding="UTF-8" standalone="yes"?>
<Relationships xmlns="http://schemas.openxmlformats.org/package/2006/relationships"><Relationship Id="rId9" Type="http://schemas.microsoft.com/office/2007/relationships/diagramDrawing" Target="../diagrams/drawing23.xml"/><Relationship Id="rId20" Type="http://schemas.openxmlformats.org/officeDocument/2006/relationships/image" Target="../media/image12.png"/><Relationship Id="rId21" Type="http://schemas.openxmlformats.org/officeDocument/2006/relationships/image" Target="../media/image10.png"/><Relationship Id="rId22" Type="http://schemas.openxmlformats.org/officeDocument/2006/relationships/diagramData" Target="../diagrams/data26.xml"/><Relationship Id="rId23" Type="http://schemas.openxmlformats.org/officeDocument/2006/relationships/diagramLayout" Target="../diagrams/layout26.xml"/><Relationship Id="rId24" Type="http://schemas.openxmlformats.org/officeDocument/2006/relationships/diagramQuickStyle" Target="../diagrams/quickStyle26.xml"/><Relationship Id="rId25" Type="http://schemas.openxmlformats.org/officeDocument/2006/relationships/diagramColors" Target="../diagrams/colors26.xml"/><Relationship Id="rId26" Type="http://schemas.microsoft.com/office/2007/relationships/diagramDrawing" Target="../diagrams/drawing26.xml"/><Relationship Id="rId27" Type="http://schemas.openxmlformats.org/officeDocument/2006/relationships/diagramData" Target="../diagrams/data27.xml"/><Relationship Id="rId28" Type="http://schemas.openxmlformats.org/officeDocument/2006/relationships/diagramLayout" Target="../diagrams/layout27.xml"/><Relationship Id="rId29" Type="http://schemas.openxmlformats.org/officeDocument/2006/relationships/diagramQuickStyle" Target="../diagrams/quickStyle27.xml"/><Relationship Id="rId30" Type="http://schemas.openxmlformats.org/officeDocument/2006/relationships/diagramColors" Target="../diagrams/colors27.xml"/><Relationship Id="rId31" Type="http://schemas.microsoft.com/office/2007/relationships/diagramDrawing" Target="../diagrams/drawing27.xml"/><Relationship Id="rId10" Type="http://schemas.openxmlformats.org/officeDocument/2006/relationships/diagramData" Target="../diagrams/data24.xml"/><Relationship Id="rId11" Type="http://schemas.openxmlformats.org/officeDocument/2006/relationships/diagramLayout" Target="../diagrams/layout24.xml"/><Relationship Id="rId12" Type="http://schemas.openxmlformats.org/officeDocument/2006/relationships/diagramQuickStyle" Target="../diagrams/quickStyle24.xml"/><Relationship Id="rId13" Type="http://schemas.openxmlformats.org/officeDocument/2006/relationships/diagramColors" Target="../diagrams/colors24.xml"/><Relationship Id="rId14" Type="http://schemas.microsoft.com/office/2007/relationships/diagramDrawing" Target="../diagrams/drawing24.xml"/><Relationship Id="rId15" Type="http://schemas.openxmlformats.org/officeDocument/2006/relationships/diagramData" Target="../diagrams/data25.xml"/><Relationship Id="rId16" Type="http://schemas.openxmlformats.org/officeDocument/2006/relationships/diagramLayout" Target="../diagrams/layout25.xml"/><Relationship Id="rId17" Type="http://schemas.openxmlformats.org/officeDocument/2006/relationships/diagramQuickStyle" Target="../diagrams/quickStyle25.xml"/><Relationship Id="rId18" Type="http://schemas.openxmlformats.org/officeDocument/2006/relationships/diagramColors" Target="../diagrams/colors25.xml"/><Relationship Id="rId19" Type="http://schemas.microsoft.com/office/2007/relationships/diagramDrawing" Target="../diagrams/drawing25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diagramData" Target="../diagrams/data23.xml"/><Relationship Id="rId6" Type="http://schemas.openxmlformats.org/officeDocument/2006/relationships/diagramLayout" Target="../diagrams/layout23.xml"/><Relationship Id="rId7" Type="http://schemas.openxmlformats.org/officeDocument/2006/relationships/diagramQuickStyle" Target="../diagrams/quickStyle23.xml"/><Relationship Id="rId8" Type="http://schemas.openxmlformats.org/officeDocument/2006/relationships/diagramColors" Target="../diagrams/colors23.xml"/></Relationships>
</file>

<file path=ppt/slides/_rels/slide57.xml.rels><?xml version="1.0" encoding="UTF-8" standalone="yes"?>
<Relationships xmlns="http://schemas.openxmlformats.org/package/2006/relationships"><Relationship Id="rId46" Type="http://schemas.openxmlformats.org/officeDocument/2006/relationships/diagramQuickStyle" Target="../diagrams/quickStyle35.xml"/><Relationship Id="rId47" Type="http://schemas.openxmlformats.org/officeDocument/2006/relationships/diagramColors" Target="../diagrams/colors35.xml"/><Relationship Id="rId48" Type="http://schemas.microsoft.com/office/2007/relationships/diagramDrawing" Target="../diagrams/drawing35.xml"/><Relationship Id="rId20" Type="http://schemas.openxmlformats.org/officeDocument/2006/relationships/diagramColors" Target="../diagrams/colors30.xml"/><Relationship Id="rId21" Type="http://schemas.microsoft.com/office/2007/relationships/diagramDrawing" Target="../diagrams/drawing30.xml"/><Relationship Id="rId22" Type="http://schemas.openxmlformats.org/officeDocument/2006/relationships/diagramData" Target="../diagrams/data31.xml"/><Relationship Id="rId23" Type="http://schemas.openxmlformats.org/officeDocument/2006/relationships/diagramLayout" Target="../diagrams/layout31.xml"/><Relationship Id="rId24" Type="http://schemas.openxmlformats.org/officeDocument/2006/relationships/diagramQuickStyle" Target="../diagrams/quickStyle31.xml"/><Relationship Id="rId25" Type="http://schemas.openxmlformats.org/officeDocument/2006/relationships/diagramColors" Target="../diagrams/colors31.xml"/><Relationship Id="rId26" Type="http://schemas.microsoft.com/office/2007/relationships/diagramDrawing" Target="../diagrams/drawing31.xml"/><Relationship Id="rId27" Type="http://schemas.openxmlformats.org/officeDocument/2006/relationships/diagramData" Target="../diagrams/data32.xml"/><Relationship Id="rId28" Type="http://schemas.openxmlformats.org/officeDocument/2006/relationships/diagramLayout" Target="../diagrams/layout32.xml"/><Relationship Id="rId29" Type="http://schemas.openxmlformats.org/officeDocument/2006/relationships/diagramQuickStyle" Target="../diagrams/quickStyle32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diagramData" Target="../diagrams/data28.xml"/><Relationship Id="rId4" Type="http://schemas.openxmlformats.org/officeDocument/2006/relationships/diagramLayout" Target="../diagrams/layout28.xml"/><Relationship Id="rId5" Type="http://schemas.openxmlformats.org/officeDocument/2006/relationships/diagramQuickStyle" Target="../diagrams/quickStyle28.xml"/><Relationship Id="rId30" Type="http://schemas.openxmlformats.org/officeDocument/2006/relationships/diagramColors" Target="../diagrams/colors32.xml"/><Relationship Id="rId31" Type="http://schemas.microsoft.com/office/2007/relationships/diagramDrawing" Target="../diagrams/drawing32.xml"/><Relationship Id="rId32" Type="http://schemas.openxmlformats.org/officeDocument/2006/relationships/diagramData" Target="../diagrams/data33.xml"/><Relationship Id="rId9" Type="http://schemas.openxmlformats.org/officeDocument/2006/relationships/image" Target="../media/image10.png"/><Relationship Id="rId6" Type="http://schemas.openxmlformats.org/officeDocument/2006/relationships/diagramColors" Target="../diagrams/colors28.xml"/><Relationship Id="rId7" Type="http://schemas.microsoft.com/office/2007/relationships/diagramDrawing" Target="../diagrams/drawing28.xml"/><Relationship Id="rId8" Type="http://schemas.openxmlformats.org/officeDocument/2006/relationships/image" Target="../media/image12.png"/><Relationship Id="rId33" Type="http://schemas.openxmlformats.org/officeDocument/2006/relationships/diagramLayout" Target="../diagrams/layout33.xml"/><Relationship Id="rId34" Type="http://schemas.openxmlformats.org/officeDocument/2006/relationships/diagramQuickStyle" Target="../diagrams/quickStyle33.xml"/><Relationship Id="rId35" Type="http://schemas.openxmlformats.org/officeDocument/2006/relationships/diagramColors" Target="../diagrams/colors33.xml"/><Relationship Id="rId36" Type="http://schemas.microsoft.com/office/2007/relationships/diagramDrawing" Target="../diagrams/drawing33.xml"/><Relationship Id="rId10" Type="http://schemas.openxmlformats.org/officeDocument/2006/relationships/diagramData" Target="../diagrams/data29.xml"/><Relationship Id="rId11" Type="http://schemas.openxmlformats.org/officeDocument/2006/relationships/diagramLayout" Target="../diagrams/layout29.xml"/><Relationship Id="rId12" Type="http://schemas.openxmlformats.org/officeDocument/2006/relationships/diagramQuickStyle" Target="../diagrams/quickStyle29.xml"/><Relationship Id="rId13" Type="http://schemas.openxmlformats.org/officeDocument/2006/relationships/diagramColors" Target="../diagrams/colors29.xml"/><Relationship Id="rId14" Type="http://schemas.microsoft.com/office/2007/relationships/diagramDrawing" Target="../diagrams/drawing29.xml"/><Relationship Id="rId15" Type="http://schemas.openxmlformats.org/officeDocument/2006/relationships/image" Target="../media/image19.png"/><Relationship Id="rId16" Type="http://schemas.openxmlformats.org/officeDocument/2006/relationships/image" Target="../media/image13.png"/><Relationship Id="rId17" Type="http://schemas.openxmlformats.org/officeDocument/2006/relationships/diagramData" Target="../diagrams/data30.xml"/><Relationship Id="rId18" Type="http://schemas.openxmlformats.org/officeDocument/2006/relationships/diagramLayout" Target="../diagrams/layout30.xml"/><Relationship Id="rId19" Type="http://schemas.openxmlformats.org/officeDocument/2006/relationships/diagramQuickStyle" Target="../diagrams/quickStyle30.xml"/><Relationship Id="rId37" Type="http://schemas.openxmlformats.org/officeDocument/2006/relationships/image" Target="../media/image11.png"/><Relationship Id="rId38" Type="http://schemas.openxmlformats.org/officeDocument/2006/relationships/image" Target="../media/image20.png"/><Relationship Id="rId39" Type="http://schemas.openxmlformats.org/officeDocument/2006/relationships/diagramData" Target="../diagrams/data34.xml"/><Relationship Id="rId40" Type="http://schemas.openxmlformats.org/officeDocument/2006/relationships/diagramLayout" Target="../diagrams/layout34.xml"/><Relationship Id="rId41" Type="http://schemas.openxmlformats.org/officeDocument/2006/relationships/diagramQuickStyle" Target="../diagrams/quickStyle34.xml"/><Relationship Id="rId42" Type="http://schemas.openxmlformats.org/officeDocument/2006/relationships/diagramColors" Target="../diagrams/colors34.xml"/><Relationship Id="rId43" Type="http://schemas.microsoft.com/office/2007/relationships/diagramDrawing" Target="../diagrams/drawing34.xml"/><Relationship Id="rId44" Type="http://schemas.openxmlformats.org/officeDocument/2006/relationships/diagramData" Target="../diagrams/data35.xml"/><Relationship Id="rId45" Type="http://schemas.openxmlformats.org/officeDocument/2006/relationships/diagramLayout" Target="../diagrams/layout35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diagramQuickStyle" Target="../diagrams/quickStyle37.xml"/><Relationship Id="rId14" Type="http://schemas.openxmlformats.org/officeDocument/2006/relationships/diagramColors" Target="../diagrams/colors37.xml"/><Relationship Id="rId15" Type="http://schemas.microsoft.com/office/2007/relationships/diagramDrawing" Target="../diagrams/drawing37.xml"/><Relationship Id="rId16" Type="http://schemas.openxmlformats.org/officeDocument/2006/relationships/image" Target="../media/image12.png"/><Relationship Id="rId17" Type="http://schemas.openxmlformats.org/officeDocument/2006/relationships/image" Target="../media/image10.png"/><Relationship Id="rId18" Type="http://schemas.openxmlformats.org/officeDocument/2006/relationships/diagramData" Target="../diagrams/data38.xml"/><Relationship Id="rId19" Type="http://schemas.openxmlformats.org/officeDocument/2006/relationships/diagramLayout" Target="../diagrams/layout38.xml"/><Relationship Id="rId50" Type="http://schemas.openxmlformats.org/officeDocument/2006/relationships/diagramLayout" Target="../diagrams/layout44.xml"/><Relationship Id="rId51" Type="http://schemas.openxmlformats.org/officeDocument/2006/relationships/diagramQuickStyle" Target="../diagrams/quickStyle44.xml"/><Relationship Id="rId52" Type="http://schemas.openxmlformats.org/officeDocument/2006/relationships/diagramColors" Target="../diagrams/colors44.xml"/><Relationship Id="rId53" Type="http://schemas.microsoft.com/office/2007/relationships/diagramDrawing" Target="../diagrams/drawing44.xml"/><Relationship Id="rId40" Type="http://schemas.openxmlformats.org/officeDocument/2006/relationships/diagramLayout" Target="../diagrams/layout42.xml"/><Relationship Id="rId41" Type="http://schemas.openxmlformats.org/officeDocument/2006/relationships/diagramQuickStyle" Target="../diagrams/quickStyle42.xml"/><Relationship Id="rId42" Type="http://schemas.openxmlformats.org/officeDocument/2006/relationships/diagramColors" Target="../diagrams/colors42.xml"/><Relationship Id="rId43" Type="http://schemas.microsoft.com/office/2007/relationships/diagramDrawing" Target="../diagrams/drawing42.xml"/><Relationship Id="rId44" Type="http://schemas.openxmlformats.org/officeDocument/2006/relationships/diagramData" Target="../diagrams/data43.xml"/><Relationship Id="rId45" Type="http://schemas.openxmlformats.org/officeDocument/2006/relationships/diagramLayout" Target="../diagrams/layout43.xml"/><Relationship Id="rId46" Type="http://schemas.openxmlformats.org/officeDocument/2006/relationships/diagramQuickStyle" Target="../diagrams/quickStyle43.xml"/><Relationship Id="rId47" Type="http://schemas.openxmlformats.org/officeDocument/2006/relationships/diagramColors" Target="../diagrams/colors43.xml"/><Relationship Id="rId48" Type="http://schemas.microsoft.com/office/2007/relationships/diagramDrawing" Target="../diagrams/drawing43.xml"/><Relationship Id="rId49" Type="http://schemas.openxmlformats.org/officeDocument/2006/relationships/diagramData" Target="../diagrams/data44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diagramData" Target="../diagrams/data36.xml"/><Relationship Id="rId7" Type="http://schemas.openxmlformats.org/officeDocument/2006/relationships/diagramLayout" Target="../diagrams/layout36.xml"/><Relationship Id="rId8" Type="http://schemas.openxmlformats.org/officeDocument/2006/relationships/diagramQuickStyle" Target="../diagrams/quickStyle36.xml"/><Relationship Id="rId9" Type="http://schemas.openxmlformats.org/officeDocument/2006/relationships/diagramColors" Target="../diagrams/colors36.xml"/><Relationship Id="rId30" Type="http://schemas.openxmlformats.org/officeDocument/2006/relationships/diagramLayout" Target="../diagrams/layout40.xml"/><Relationship Id="rId31" Type="http://schemas.openxmlformats.org/officeDocument/2006/relationships/diagramQuickStyle" Target="../diagrams/quickStyle40.xml"/><Relationship Id="rId32" Type="http://schemas.openxmlformats.org/officeDocument/2006/relationships/diagramColors" Target="../diagrams/colors40.xml"/><Relationship Id="rId33" Type="http://schemas.microsoft.com/office/2007/relationships/diagramDrawing" Target="../diagrams/drawing40.xml"/><Relationship Id="rId34" Type="http://schemas.openxmlformats.org/officeDocument/2006/relationships/diagramData" Target="../diagrams/data41.xml"/><Relationship Id="rId35" Type="http://schemas.openxmlformats.org/officeDocument/2006/relationships/diagramLayout" Target="../diagrams/layout41.xml"/><Relationship Id="rId36" Type="http://schemas.openxmlformats.org/officeDocument/2006/relationships/diagramQuickStyle" Target="../diagrams/quickStyle41.xml"/><Relationship Id="rId37" Type="http://schemas.openxmlformats.org/officeDocument/2006/relationships/diagramColors" Target="../diagrams/colors41.xml"/><Relationship Id="rId38" Type="http://schemas.microsoft.com/office/2007/relationships/diagramDrawing" Target="../diagrams/drawing41.xml"/><Relationship Id="rId39" Type="http://schemas.openxmlformats.org/officeDocument/2006/relationships/diagramData" Target="../diagrams/data42.xml"/><Relationship Id="rId20" Type="http://schemas.openxmlformats.org/officeDocument/2006/relationships/diagramQuickStyle" Target="../diagrams/quickStyle38.xml"/><Relationship Id="rId21" Type="http://schemas.openxmlformats.org/officeDocument/2006/relationships/diagramColors" Target="../diagrams/colors38.xml"/><Relationship Id="rId22" Type="http://schemas.microsoft.com/office/2007/relationships/diagramDrawing" Target="../diagrams/drawing38.xml"/><Relationship Id="rId23" Type="http://schemas.openxmlformats.org/officeDocument/2006/relationships/image" Target="../media/image19.png"/><Relationship Id="rId24" Type="http://schemas.openxmlformats.org/officeDocument/2006/relationships/diagramData" Target="../diagrams/data39.xml"/><Relationship Id="rId25" Type="http://schemas.openxmlformats.org/officeDocument/2006/relationships/diagramLayout" Target="../diagrams/layout39.xml"/><Relationship Id="rId26" Type="http://schemas.openxmlformats.org/officeDocument/2006/relationships/diagramQuickStyle" Target="../diagrams/quickStyle39.xml"/><Relationship Id="rId27" Type="http://schemas.openxmlformats.org/officeDocument/2006/relationships/diagramColors" Target="../diagrams/colors39.xml"/><Relationship Id="rId28" Type="http://schemas.microsoft.com/office/2007/relationships/diagramDrawing" Target="../diagrams/drawing39.xml"/><Relationship Id="rId29" Type="http://schemas.openxmlformats.org/officeDocument/2006/relationships/diagramData" Target="../diagrams/data40.xml"/><Relationship Id="rId10" Type="http://schemas.microsoft.com/office/2007/relationships/diagramDrawing" Target="../diagrams/drawing36.xml"/><Relationship Id="rId11" Type="http://schemas.openxmlformats.org/officeDocument/2006/relationships/diagramData" Target="../diagrams/data37.xml"/><Relationship Id="rId12" Type="http://schemas.openxmlformats.org/officeDocument/2006/relationships/diagramLayout" Target="../diagrams/layout3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4" Type="http://schemas.openxmlformats.org/officeDocument/2006/relationships/image" Target="../media/image13.png"/><Relationship Id="rId15" Type="http://schemas.openxmlformats.org/officeDocument/2006/relationships/image" Target="../media/image20.png"/><Relationship Id="rId16" Type="http://schemas.openxmlformats.org/officeDocument/2006/relationships/diagramData" Target="../diagrams/data47.xml"/><Relationship Id="rId17" Type="http://schemas.openxmlformats.org/officeDocument/2006/relationships/diagramLayout" Target="../diagrams/layout47.xml"/><Relationship Id="rId18" Type="http://schemas.openxmlformats.org/officeDocument/2006/relationships/diagramQuickStyle" Target="../diagrams/quickStyle47.xml"/><Relationship Id="rId19" Type="http://schemas.openxmlformats.org/officeDocument/2006/relationships/diagramColors" Target="../diagrams/colors47.xml"/><Relationship Id="rId63" Type="http://schemas.microsoft.com/office/2007/relationships/diagramDrawing" Target="../diagrams/drawing55.xml"/><Relationship Id="rId50" Type="http://schemas.openxmlformats.org/officeDocument/2006/relationships/diagramLayout" Target="../diagrams/layout53.xml"/><Relationship Id="rId51" Type="http://schemas.openxmlformats.org/officeDocument/2006/relationships/diagramQuickStyle" Target="../diagrams/quickStyle53.xml"/><Relationship Id="rId52" Type="http://schemas.openxmlformats.org/officeDocument/2006/relationships/diagramColors" Target="../diagrams/colors53.xml"/><Relationship Id="rId53" Type="http://schemas.microsoft.com/office/2007/relationships/diagramDrawing" Target="../diagrams/drawing53.xml"/><Relationship Id="rId54" Type="http://schemas.openxmlformats.org/officeDocument/2006/relationships/diagramData" Target="../diagrams/data54.xml"/><Relationship Id="rId55" Type="http://schemas.openxmlformats.org/officeDocument/2006/relationships/diagramLayout" Target="../diagrams/layout54.xml"/><Relationship Id="rId56" Type="http://schemas.openxmlformats.org/officeDocument/2006/relationships/diagramQuickStyle" Target="../diagrams/quickStyle54.xml"/><Relationship Id="rId57" Type="http://schemas.openxmlformats.org/officeDocument/2006/relationships/diagramColors" Target="../diagrams/colors54.xml"/><Relationship Id="rId58" Type="http://schemas.microsoft.com/office/2007/relationships/diagramDrawing" Target="../diagrams/drawing54.xml"/><Relationship Id="rId59" Type="http://schemas.openxmlformats.org/officeDocument/2006/relationships/diagramData" Target="../diagrams/data55.xml"/><Relationship Id="rId40" Type="http://schemas.openxmlformats.org/officeDocument/2006/relationships/diagramLayout" Target="../diagrams/layout51.xml"/><Relationship Id="rId41" Type="http://schemas.openxmlformats.org/officeDocument/2006/relationships/diagramQuickStyle" Target="../diagrams/quickStyle51.xml"/><Relationship Id="rId42" Type="http://schemas.openxmlformats.org/officeDocument/2006/relationships/diagramColors" Target="../diagrams/colors51.xml"/><Relationship Id="rId43" Type="http://schemas.microsoft.com/office/2007/relationships/diagramDrawing" Target="../diagrams/drawing51.xml"/><Relationship Id="rId44" Type="http://schemas.openxmlformats.org/officeDocument/2006/relationships/diagramData" Target="../diagrams/data52.xml"/><Relationship Id="rId45" Type="http://schemas.openxmlformats.org/officeDocument/2006/relationships/diagramLayout" Target="../diagrams/layout52.xml"/><Relationship Id="rId46" Type="http://schemas.openxmlformats.org/officeDocument/2006/relationships/diagramQuickStyle" Target="../diagrams/quickStyle52.xml"/><Relationship Id="rId47" Type="http://schemas.openxmlformats.org/officeDocument/2006/relationships/diagramColors" Target="../diagrams/colors52.xml"/><Relationship Id="rId48" Type="http://schemas.microsoft.com/office/2007/relationships/diagramDrawing" Target="../diagrams/drawing52.xml"/><Relationship Id="rId49" Type="http://schemas.openxmlformats.org/officeDocument/2006/relationships/diagramData" Target="../diagrams/data53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diagramData" Target="../diagrams/data45.xml"/><Relationship Id="rId4" Type="http://schemas.openxmlformats.org/officeDocument/2006/relationships/diagramLayout" Target="../diagrams/layout45.xml"/><Relationship Id="rId5" Type="http://schemas.openxmlformats.org/officeDocument/2006/relationships/diagramQuickStyle" Target="../diagrams/quickStyle45.xml"/><Relationship Id="rId6" Type="http://schemas.openxmlformats.org/officeDocument/2006/relationships/diagramColors" Target="../diagrams/colors45.xml"/><Relationship Id="rId7" Type="http://schemas.microsoft.com/office/2007/relationships/diagramDrawing" Target="../diagrams/drawing45.xml"/><Relationship Id="rId8" Type="http://schemas.openxmlformats.org/officeDocument/2006/relationships/diagramData" Target="../diagrams/data46.xml"/><Relationship Id="rId9" Type="http://schemas.openxmlformats.org/officeDocument/2006/relationships/diagramLayout" Target="../diagrams/layout46.xml"/><Relationship Id="rId30" Type="http://schemas.openxmlformats.org/officeDocument/2006/relationships/diagramQuickStyle" Target="../diagrams/quickStyle49.xml"/><Relationship Id="rId31" Type="http://schemas.openxmlformats.org/officeDocument/2006/relationships/diagramColors" Target="../diagrams/colors49.xml"/><Relationship Id="rId32" Type="http://schemas.microsoft.com/office/2007/relationships/diagramDrawing" Target="../diagrams/drawing49.xml"/><Relationship Id="rId33" Type="http://schemas.openxmlformats.org/officeDocument/2006/relationships/image" Target="../media/image19.png"/><Relationship Id="rId34" Type="http://schemas.openxmlformats.org/officeDocument/2006/relationships/diagramData" Target="../diagrams/data50.xml"/><Relationship Id="rId35" Type="http://schemas.openxmlformats.org/officeDocument/2006/relationships/diagramLayout" Target="../diagrams/layout50.xml"/><Relationship Id="rId36" Type="http://schemas.openxmlformats.org/officeDocument/2006/relationships/diagramQuickStyle" Target="../diagrams/quickStyle50.xml"/><Relationship Id="rId37" Type="http://schemas.openxmlformats.org/officeDocument/2006/relationships/diagramColors" Target="../diagrams/colors50.xml"/><Relationship Id="rId38" Type="http://schemas.microsoft.com/office/2007/relationships/diagramDrawing" Target="../diagrams/drawing50.xml"/><Relationship Id="rId39" Type="http://schemas.openxmlformats.org/officeDocument/2006/relationships/diagramData" Target="../diagrams/data51.xml"/><Relationship Id="rId20" Type="http://schemas.microsoft.com/office/2007/relationships/diagramDrawing" Target="../diagrams/drawing47.xml"/><Relationship Id="rId21" Type="http://schemas.openxmlformats.org/officeDocument/2006/relationships/diagramData" Target="../diagrams/data48.xml"/><Relationship Id="rId22" Type="http://schemas.openxmlformats.org/officeDocument/2006/relationships/diagramLayout" Target="../diagrams/layout48.xml"/><Relationship Id="rId23" Type="http://schemas.openxmlformats.org/officeDocument/2006/relationships/diagramQuickStyle" Target="../diagrams/quickStyle48.xml"/><Relationship Id="rId24" Type="http://schemas.openxmlformats.org/officeDocument/2006/relationships/diagramColors" Target="../diagrams/colors48.xml"/><Relationship Id="rId25" Type="http://schemas.microsoft.com/office/2007/relationships/diagramDrawing" Target="../diagrams/drawing48.xml"/><Relationship Id="rId26" Type="http://schemas.openxmlformats.org/officeDocument/2006/relationships/image" Target="../media/image12.png"/><Relationship Id="rId27" Type="http://schemas.openxmlformats.org/officeDocument/2006/relationships/image" Target="../media/image10.png"/><Relationship Id="rId28" Type="http://schemas.openxmlformats.org/officeDocument/2006/relationships/diagramData" Target="../diagrams/data49.xml"/><Relationship Id="rId29" Type="http://schemas.openxmlformats.org/officeDocument/2006/relationships/diagramLayout" Target="../diagrams/layout49.xml"/><Relationship Id="rId60" Type="http://schemas.openxmlformats.org/officeDocument/2006/relationships/diagramLayout" Target="../diagrams/layout55.xml"/><Relationship Id="rId61" Type="http://schemas.openxmlformats.org/officeDocument/2006/relationships/diagramQuickStyle" Target="../diagrams/quickStyle55.xml"/><Relationship Id="rId62" Type="http://schemas.openxmlformats.org/officeDocument/2006/relationships/diagramColors" Target="../diagrams/colors55.xml"/><Relationship Id="rId10" Type="http://schemas.openxmlformats.org/officeDocument/2006/relationships/diagramQuickStyle" Target="../diagrams/quickStyle46.xml"/><Relationship Id="rId11" Type="http://schemas.openxmlformats.org/officeDocument/2006/relationships/diagramColors" Target="../diagrams/colors46.xml"/><Relationship Id="rId12" Type="http://schemas.microsoft.com/office/2007/relationships/diagramDrawing" Target="../diagrams/drawing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3.png"/><Relationship Id="rId21" Type="http://schemas.openxmlformats.org/officeDocument/2006/relationships/image" Target="../media/image12.png"/><Relationship Id="rId22" Type="http://schemas.openxmlformats.org/officeDocument/2006/relationships/image" Target="../media/image11.png"/><Relationship Id="rId23" Type="http://schemas.openxmlformats.org/officeDocument/2006/relationships/image" Target="../media/image19.png"/><Relationship Id="rId24" Type="http://schemas.openxmlformats.org/officeDocument/2006/relationships/image" Target="../media/image23.jpg"/><Relationship Id="rId25" Type="http://schemas.openxmlformats.org/officeDocument/2006/relationships/diagramData" Target="../diagrams/data59.xml"/><Relationship Id="rId26" Type="http://schemas.openxmlformats.org/officeDocument/2006/relationships/diagramLayout" Target="../diagrams/layout59.xml"/><Relationship Id="rId27" Type="http://schemas.openxmlformats.org/officeDocument/2006/relationships/diagramQuickStyle" Target="../diagrams/quickStyle59.xml"/><Relationship Id="rId28" Type="http://schemas.openxmlformats.org/officeDocument/2006/relationships/diagramColors" Target="../diagrams/colors59.xml"/><Relationship Id="rId29" Type="http://schemas.microsoft.com/office/2007/relationships/diagramDrawing" Target="../diagrams/drawing59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diagramData" Target="../diagrams/data56.xml"/><Relationship Id="rId4" Type="http://schemas.openxmlformats.org/officeDocument/2006/relationships/diagramLayout" Target="../diagrams/layout56.xml"/><Relationship Id="rId5" Type="http://schemas.openxmlformats.org/officeDocument/2006/relationships/diagramQuickStyle" Target="../diagrams/quickStyle56.xml"/><Relationship Id="rId30" Type="http://schemas.openxmlformats.org/officeDocument/2006/relationships/diagramData" Target="../diagrams/data60.xml"/><Relationship Id="rId31" Type="http://schemas.openxmlformats.org/officeDocument/2006/relationships/diagramLayout" Target="../diagrams/layout60.xml"/><Relationship Id="rId32" Type="http://schemas.openxmlformats.org/officeDocument/2006/relationships/diagramQuickStyle" Target="../diagrams/quickStyle60.xml"/><Relationship Id="rId9" Type="http://schemas.openxmlformats.org/officeDocument/2006/relationships/diagramLayout" Target="../diagrams/layout57.xml"/><Relationship Id="rId6" Type="http://schemas.openxmlformats.org/officeDocument/2006/relationships/diagramColors" Target="../diagrams/colors56.xml"/><Relationship Id="rId7" Type="http://schemas.microsoft.com/office/2007/relationships/diagramDrawing" Target="../diagrams/drawing56.xml"/><Relationship Id="rId8" Type="http://schemas.openxmlformats.org/officeDocument/2006/relationships/diagramData" Target="../diagrams/data57.xml"/><Relationship Id="rId33" Type="http://schemas.openxmlformats.org/officeDocument/2006/relationships/diagramColors" Target="../diagrams/colors60.xml"/><Relationship Id="rId34" Type="http://schemas.microsoft.com/office/2007/relationships/diagramDrawing" Target="../diagrams/drawing60.xml"/><Relationship Id="rId35" Type="http://schemas.openxmlformats.org/officeDocument/2006/relationships/diagramData" Target="../diagrams/data61.xml"/><Relationship Id="rId36" Type="http://schemas.openxmlformats.org/officeDocument/2006/relationships/diagramLayout" Target="../diagrams/layout61.xml"/><Relationship Id="rId10" Type="http://schemas.openxmlformats.org/officeDocument/2006/relationships/diagramQuickStyle" Target="../diagrams/quickStyle57.xml"/><Relationship Id="rId11" Type="http://schemas.openxmlformats.org/officeDocument/2006/relationships/diagramColors" Target="../diagrams/colors57.xml"/><Relationship Id="rId12" Type="http://schemas.microsoft.com/office/2007/relationships/diagramDrawing" Target="../diagrams/drawing57.xml"/><Relationship Id="rId13" Type="http://schemas.openxmlformats.org/officeDocument/2006/relationships/diagramData" Target="../diagrams/data58.xml"/><Relationship Id="rId14" Type="http://schemas.openxmlformats.org/officeDocument/2006/relationships/diagramLayout" Target="../diagrams/layout58.xml"/><Relationship Id="rId15" Type="http://schemas.openxmlformats.org/officeDocument/2006/relationships/diagramQuickStyle" Target="../diagrams/quickStyle58.xml"/><Relationship Id="rId16" Type="http://schemas.openxmlformats.org/officeDocument/2006/relationships/diagramColors" Target="../diagrams/colors58.xml"/><Relationship Id="rId17" Type="http://schemas.microsoft.com/office/2007/relationships/diagramDrawing" Target="../diagrams/drawing58.xml"/><Relationship Id="rId18" Type="http://schemas.openxmlformats.org/officeDocument/2006/relationships/image" Target="../media/image10.png"/><Relationship Id="rId19" Type="http://schemas.openxmlformats.org/officeDocument/2006/relationships/image" Target="../media/image20.png"/><Relationship Id="rId37" Type="http://schemas.openxmlformats.org/officeDocument/2006/relationships/diagramQuickStyle" Target="../diagrams/quickStyle61.xml"/><Relationship Id="rId38" Type="http://schemas.openxmlformats.org/officeDocument/2006/relationships/diagramColors" Target="../diagrams/colors61.xml"/><Relationship Id="rId39" Type="http://schemas.microsoft.com/office/2007/relationships/diagramDrawing" Target="../diagrams/drawing6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On-Ramp to the</a:t>
            </a:r>
            <a:br>
              <a:rPr lang="en-US" dirty="0" smtClean="0"/>
            </a:br>
            <a:r>
              <a:rPr lang="en-US" dirty="0" smtClean="0"/>
              <a:t>Office 365 API &amp;</a:t>
            </a:r>
            <a:br>
              <a:rPr lang="en-US" dirty="0" smtClean="0"/>
            </a:br>
            <a:r>
              <a:rPr lang="en-US" dirty="0" smtClean="0"/>
              <a:t>Azure AD Highway!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1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#2 – Client Credentials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Very powerful</a:t>
            </a:r>
          </a:p>
          <a:p>
            <a:r>
              <a:rPr lang="en-US" smtClean="0"/>
              <a:t>Requires global tenant admin consent</a:t>
            </a:r>
          </a:p>
          <a:p>
            <a:pPr lvl="1"/>
            <a:r>
              <a:rPr lang="en-US" smtClean="0"/>
              <a:t>Not user consent</a:t>
            </a:r>
          </a:p>
          <a:p>
            <a:r>
              <a:rPr lang="en-US" smtClean="0"/>
              <a:t>Flow</a:t>
            </a:r>
          </a:p>
          <a:p>
            <a:pPr lvl="1"/>
            <a:r>
              <a:rPr lang="en-US" smtClean="0"/>
              <a:t>App configured with the public part of a certificate</a:t>
            </a:r>
          </a:p>
          <a:p>
            <a:pPr lvl="1"/>
            <a:r>
              <a:rPr lang="en-US" smtClean="0"/>
              <a:t>App submits an encrypted request to the issuer requesting access token</a:t>
            </a:r>
          </a:p>
          <a:p>
            <a:pPr lvl="1"/>
            <a:r>
              <a:rPr lang="en-US" smtClean="0"/>
              <a:t>Issuer returns access token back to requestor</a:t>
            </a:r>
          </a:p>
          <a:p>
            <a:r>
              <a:rPr lang="en-US" smtClean="0"/>
              <a:t>Scenarios</a:t>
            </a:r>
          </a:p>
          <a:p>
            <a:pPr lvl="1"/>
            <a:r>
              <a:rPr lang="en-US" smtClean="0"/>
              <a:t>App only rights</a:t>
            </a:r>
          </a:p>
          <a:p>
            <a:pPr lvl="1"/>
            <a:r>
              <a:rPr lang="en-US" smtClean="0"/>
              <a:t>Zero user interaction</a:t>
            </a:r>
          </a:p>
          <a:p>
            <a:pPr lvl="1"/>
            <a:r>
              <a:rPr lang="en-US" smtClean="0"/>
              <a:t>Service / daemon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#3 – Implicit Flow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Must be deliberately set… </a:t>
            </a:r>
          </a:p>
          <a:p>
            <a:pPr lvl="1"/>
            <a:r>
              <a:rPr lang="en-US" smtClean="0"/>
              <a:t>Apps don’t support it by default</a:t>
            </a:r>
          </a:p>
          <a:p>
            <a:r>
              <a:rPr lang="en-US" smtClean="0"/>
              <a:t>Enables OAuth2 authentication for apps that are 100% client-side</a:t>
            </a:r>
          </a:p>
          <a:p>
            <a:r>
              <a:rPr lang="en-US" smtClean="0"/>
              <a:t>Scenarios</a:t>
            </a:r>
          </a:p>
          <a:p>
            <a:pPr lvl="1"/>
            <a:r>
              <a:rPr lang="en-US" smtClean="0"/>
              <a:t>Client-side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OpenID Connect –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OAuth 2.0 is simply an authentication protocol that returns access tokens</a:t>
            </a:r>
          </a:p>
          <a:p>
            <a:pPr lvl="1"/>
            <a:r>
              <a:rPr lang="en-US" smtClean="0"/>
              <a:t>No information about the user is included in the response</a:t>
            </a:r>
          </a:p>
          <a:p>
            <a:pPr lvl="1"/>
            <a:r>
              <a:rPr lang="en-US" smtClean="0"/>
              <a:t>For instance no details like “who just logged in”</a:t>
            </a:r>
          </a:p>
          <a:p>
            <a:pPr lvl="1"/>
            <a:r>
              <a:rPr lang="en-US" smtClean="0"/>
              <a:t>If you want identity details, you have to roll your own solution</a:t>
            </a:r>
          </a:p>
          <a:p>
            <a:pPr lvl="1"/>
            <a:endParaRPr lang="en-US" smtClean="0"/>
          </a:p>
          <a:p>
            <a:r>
              <a:rPr lang="en-US" smtClean="0"/>
              <a:t>OpenID Connect adds identity to OAuth 2.0 process</a:t>
            </a:r>
          </a:p>
          <a:p>
            <a:pPr lvl="1"/>
            <a:r>
              <a:rPr lang="en-US" smtClean="0"/>
              <a:t>Very lightweight wrapper … unlike ws-fed</a:t>
            </a:r>
          </a:p>
          <a:p>
            <a:pPr lvl="1"/>
            <a:r>
              <a:rPr lang="en-US" smtClean="0"/>
              <a:t>Id token returned by Azure AD with basic claims about the user</a:t>
            </a:r>
          </a:p>
          <a:p>
            <a:pPr lvl="1"/>
            <a:endParaRPr lang="en-US" smtClean="0"/>
          </a:p>
          <a:p>
            <a:pPr lvl="1"/>
            <a:r>
              <a:rPr lang="en-US" smtClean="0">
                <a:hlinkClick r:id="rId3"/>
              </a:rPr>
              <a:t>http://openid.net/specs/openid-connect-core-1.0.html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Active Directory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0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Office 365 &amp; Azure AD Directory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Office 365 has a dependency on Azure AD</a:t>
            </a:r>
          </a:p>
          <a:p>
            <a:pPr lvl="1"/>
            <a:r>
              <a:rPr lang="en-US" smtClean="0"/>
              <a:t>Every Office 365 tenant has it’s own Azure AD directory</a:t>
            </a:r>
          </a:p>
          <a:p>
            <a:pPr lvl="1"/>
            <a:r>
              <a:rPr lang="en-US" smtClean="0"/>
              <a:t>Users in Office 365 tenants are stored in Azure AD directories</a:t>
            </a:r>
          </a:p>
          <a:p>
            <a:r>
              <a:rPr lang="en-US" smtClean="0"/>
              <a:t>Azure AD stores users for Office 365</a:t>
            </a:r>
          </a:p>
          <a:p>
            <a:r>
              <a:rPr lang="en-US" smtClean="0"/>
              <a:t>Also application configurations</a:t>
            </a:r>
          </a:p>
          <a:p>
            <a:r>
              <a:rPr lang="en-US" smtClean="0"/>
              <a:t>Office 365 trusts Azure AD</a:t>
            </a:r>
          </a:p>
          <a:p>
            <a:pPr lvl="1"/>
            <a:r>
              <a:rPr lang="en-US" smtClean="0"/>
              <a:t>Azure AD applications can be granted permissions to SharePoint Online &amp; Exchange Online data within Office 365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&amp; Azure AD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Enables support for validating users &amp; applications</a:t>
            </a:r>
          </a:p>
          <a:p>
            <a:pPr lvl="1"/>
            <a:r>
              <a:rPr lang="en-US" dirty="0" smtClean="0"/>
              <a:t>Users = username &amp; password</a:t>
            </a:r>
          </a:p>
          <a:p>
            <a:pPr lvl="1"/>
            <a:r>
              <a:rPr lang="en-US" dirty="0" smtClean="0"/>
              <a:t>Application = client id &amp; key</a:t>
            </a:r>
          </a:p>
          <a:p>
            <a:r>
              <a:rPr lang="en-US" dirty="0" smtClean="0"/>
              <a:t>Supports </a:t>
            </a:r>
            <a:r>
              <a:rPr lang="en-US" dirty="0" err="1" smtClean="0"/>
              <a:t>OAuth</a:t>
            </a:r>
            <a:r>
              <a:rPr lang="en-US" dirty="0" smtClean="0"/>
              <a:t> 2.0 &amp; </a:t>
            </a:r>
            <a:r>
              <a:rPr lang="en-US" dirty="0" err="1" smtClean="0"/>
              <a:t>OpenID</a:t>
            </a:r>
            <a:r>
              <a:rPr lang="en-US" dirty="0" smtClean="0"/>
              <a:t> Connect</a:t>
            </a:r>
          </a:p>
          <a:p>
            <a:pPr lvl="1"/>
            <a:r>
              <a:rPr lang="en-US" dirty="0" err="1" smtClean="0"/>
              <a:t>OAuth</a:t>
            </a:r>
            <a:r>
              <a:rPr lang="en-US" dirty="0" smtClean="0"/>
              <a:t> 2.0 - base protocol for authentication</a:t>
            </a:r>
          </a:p>
          <a:p>
            <a:pPr lvl="1"/>
            <a:r>
              <a:rPr lang="en-US" dirty="0" err="1" smtClean="0"/>
              <a:t>OpenID</a:t>
            </a:r>
            <a:r>
              <a:rPr lang="en-US" dirty="0" smtClean="0"/>
              <a:t> Connect – thin layer around </a:t>
            </a:r>
            <a:r>
              <a:rPr lang="en-US" dirty="0" err="1" smtClean="0"/>
              <a:t>OAuth</a:t>
            </a:r>
            <a:r>
              <a:rPr lang="en-US" dirty="0" smtClean="0"/>
              <a:t> 2.0 that adds user identity</a:t>
            </a:r>
          </a:p>
          <a:p>
            <a:r>
              <a:rPr lang="en-US" dirty="0" smtClean="0"/>
              <a:t>Upon successful authentication, user / application obtains an </a:t>
            </a:r>
            <a:r>
              <a:rPr lang="en-US" dirty="0" err="1" smtClean="0"/>
              <a:t>OAuth</a:t>
            </a:r>
            <a:r>
              <a:rPr lang="en-US" dirty="0" smtClean="0"/>
              <a:t> 2.0 access token</a:t>
            </a:r>
          </a:p>
          <a:p>
            <a:pPr lvl="1"/>
            <a:r>
              <a:rPr lang="en-US" dirty="0" smtClean="0"/>
              <a:t>Included in every request within HTTP header</a:t>
            </a:r>
          </a:p>
          <a:p>
            <a:pPr lvl="1"/>
            <a:r>
              <a:rPr lang="en-US" dirty="0" smtClean="0"/>
              <a:t>Like cash… anyone can 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Azure AD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  <a:p>
            <a:r>
              <a:rPr lang="en-US" dirty="0"/>
              <a:t>Sign-On URL</a:t>
            </a:r>
          </a:p>
          <a:p>
            <a:r>
              <a:rPr lang="en-US" dirty="0"/>
              <a:t>Logo</a:t>
            </a:r>
          </a:p>
          <a:p>
            <a:r>
              <a:rPr lang="en-US" dirty="0"/>
              <a:t>Single or Multi-</a:t>
            </a:r>
            <a:r>
              <a:rPr lang="en-US" dirty="0" smtClean="0"/>
              <a:t>Tenant</a:t>
            </a:r>
          </a:p>
          <a:p>
            <a:r>
              <a:rPr lang="en-US" dirty="0" smtClean="0"/>
              <a:t>Client ID</a:t>
            </a:r>
          </a:p>
          <a:p>
            <a:r>
              <a:rPr lang="en-US" dirty="0" smtClean="0"/>
              <a:t>Keys</a:t>
            </a:r>
          </a:p>
          <a:p>
            <a:r>
              <a:rPr lang="en-US" dirty="0" smtClean="0"/>
              <a:t>App ID URI</a:t>
            </a:r>
          </a:p>
          <a:p>
            <a:r>
              <a:rPr lang="en-US" dirty="0" smtClean="0"/>
              <a:t>Reply URL</a:t>
            </a:r>
          </a:p>
          <a:p>
            <a:r>
              <a:rPr lang="en-US" dirty="0" smtClean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4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Azure AD Applications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2013</a:t>
            </a:r>
          </a:p>
          <a:p>
            <a:pPr lvl="1"/>
            <a:r>
              <a:rPr lang="en-US" dirty="0" smtClean="0"/>
              <a:t>Office Developer Tools for Visual Studio 2013</a:t>
            </a:r>
          </a:p>
          <a:p>
            <a:pPr lvl="1"/>
            <a:r>
              <a:rPr lang="en-US" dirty="0" smtClean="0"/>
              <a:t>Connected Service wizard</a:t>
            </a:r>
          </a:p>
          <a:p>
            <a:r>
              <a:rPr lang="en-US" dirty="0" smtClean="0"/>
              <a:t>Visual Studio 2015</a:t>
            </a:r>
          </a:p>
          <a:p>
            <a:pPr lvl="1"/>
            <a:r>
              <a:rPr lang="en-US" dirty="0" smtClean="0"/>
              <a:t>Updated Office Developer tools &amp; Connected Service wizard</a:t>
            </a:r>
            <a:endParaRPr lang="en-US" dirty="0"/>
          </a:p>
          <a:p>
            <a:r>
              <a:rPr lang="en-US" dirty="0" smtClean="0"/>
              <a:t>Azure Management Portal web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Creating </a:t>
            </a:r>
            <a:r>
              <a:rPr lang="en-US" dirty="0" err="1" smtClean="0"/>
              <a:t>AzureAD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vs. Multi-Tenant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921" dirty="0"/>
              <a:t>Single Tenant Apps</a:t>
            </a:r>
          </a:p>
          <a:p>
            <a:pPr lvl="1"/>
            <a:r>
              <a:rPr lang="en-US" sz="3137" dirty="0"/>
              <a:t>Available to all users in your Azure AD directory</a:t>
            </a:r>
          </a:p>
          <a:p>
            <a:pPr lvl="1"/>
            <a:r>
              <a:rPr lang="en-US" sz="3137" dirty="0"/>
              <a:t>Not available to users outside your Azure AD directory</a:t>
            </a:r>
          </a:p>
          <a:p>
            <a:pPr lvl="1"/>
            <a:r>
              <a:rPr lang="en-US" sz="3137" dirty="0"/>
              <a:t>Typically internal apps for your organization’s </a:t>
            </a:r>
            <a:r>
              <a:rPr lang="en-US" sz="3137" dirty="0"/>
              <a:t>users</a:t>
            </a:r>
            <a:endParaRPr lang="en-US" sz="3137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921" dirty="0"/>
              <a:t>Multi-Tenant Apps</a:t>
            </a:r>
          </a:p>
          <a:p>
            <a:pPr lvl="1"/>
            <a:r>
              <a:rPr lang="en-US" sz="3137" dirty="0"/>
              <a:t>Just like single tenant apps except…</a:t>
            </a:r>
          </a:p>
          <a:p>
            <a:pPr lvl="1"/>
            <a:r>
              <a:rPr lang="en-US" sz="3137" dirty="0"/>
              <a:t>Available to all users in any Azure AD directory</a:t>
            </a:r>
          </a:p>
          <a:p>
            <a:pPr lvl="1"/>
            <a:r>
              <a:rPr lang="en-US" sz="3137" dirty="0"/>
              <a:t>Typically built by ISVs or as a SaaS offering</a:t>
            </a:r>
          </a:p>
          <a:p>
            <a:endParaRPr lang="en-US" sz="3921" dirty="0"/>
          </a:p>
        </p:txBody>
      </p:sp>
    </p:spTree>
    <p:extLst>
      <p:ext uri="{BB962C8B-B14F-4D97-AF65-F5344CB8AC3E}">
        <p14:creationId xmlns:p14="http://schemas.microsoft.com/office/powerpoint/2010/main" val="26015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7601"/>
          <a:stretch/>
        </p:blipFill>
        <p:spPr>
          <a:xfrm>
            <a:off x="1578781" y="439212"/>
            <a:ext cx="3568537" cy="3585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4651" y="439212"/>
            <a:ext cx="5407190" cy="1767999"/>
          </a:xfrm>
          <a:prstGeom prst="rect">
            <a:avLst/>
          </a:prstGeom>
          <a:solidFill>
            <a:srgbClr val="23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Andrew Connell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www.AndrewConnell.com</a:t>
            </a: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me@AndrewConnell.com</a:t>
            </a: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605068"/>
            <a:ext cx="348275" cy="3482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225511"/>
            <a:ext cx="347472" cy="3474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40229" y="2263544"/>
            <a:ext cx="1758696" cy="1761613"/>
            <a:chOff x="7040229" y="2553828"/>
            <a:chExt cx="1758696" cy="1761613"/>
          </a:xfrm>
        </p:grpSpPr>
        <p:sp>
          <p:nvSpPr>
            <p:cNvPr id="30" name="Rectangle 29"/>
            <p:cNvSpPr/>
            <p:nvPr/>
          </p:nvSpPr>
          <p:spPr>
            <a:xfrm>
              <a:off x="7040229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287" y="2616686"/>
              <a:ext cx="1034486" cy="162360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863145" y="2277596"/>
            <a:ext cx="1758696" cy="1761613"/>
            <a:chOff x="8874252" y="2553828"/>
            <a:chExt cx="1758696" cy="1761613"/>
          </a:xfrm>
        </p:grpSpPr>
        <p:sp>
          <p:nvSpPr>
            <p:cNvPr id="31" name="Rectangle 30"/>
            <p:cNvSpPr/>
            <p:nvPr/>
          </p:nvSpPr>
          <p:spPr>
            <a:xfrm>
              <a:off x="8874252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@</a:t>
              </a:r>
              <a:r>
                <a:rPr lang="en-US" sz="1400" b="1" dirty="0" err="1" smtClean="0">
                  <a:solidFill>
                    <a:schemeClr val="bg1"/>
                  </a:solidFill>
                </a:rPr>
                <a:t>andrewconnell</a:t>
              </a:r>
              <a:endParaRPr lang="en-US" sz="1400" b="1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972" y="2821761"/>
              <a:ext cx="905256" cy="90525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19" y="2605433"/>
            <a:ext cx="1610708" cy="10655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1578781" y="4109594"/>
            <a:ext cx="9043060" cy="2269433"/>
          </a:xfrm>
          <a:prstGeom prst="rect">
            <a:avLst/>
          </a:prstGeom>
          <a:solidFill>
            <a:srgbClr val="4668C5"/>
          </a:solidFill>
          <a:ln w="952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48" tIns="128016" rIns="155448" bIns="1280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Full stack web developer &amp; instructor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Co-host, Microsoft Cloud Show 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0"/>
              </a:rPr>
              <a:t>www.MicrosoftCloudShow.com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SharePoint Training 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 Path Training  -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1"/>
              </a:rPr>
              <a:t>www.CriticalPathTraining.com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On-Demand SharePoint Training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Pluralsight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2"/>
              </a:rPr>
              <a:t>www.Pluralsight.com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OAuth2 &amp; </a:t>
            </a:r>
            <a:r>
              <a:rPr lang="en-US" dirty="0" err="1" smtClean="0"/>
              <a:t>AzureAD</a:t>
            </a:r>
            <a:r>
              <a:rPr lang="en-US" dirty="0" smtClean="0"/>
              <a:t> Authentication Flows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Flow Overview</a:t>
            </a:r>
            <a:endParaRPr lang="en-US" sz="43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016979" y="1697634"/>
            <a:ext cx="448149" cy="4556826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3816" y="1697634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6454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90653" y="1697634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77488" y="1697634"/>
            <a:ext cx="448149" cy="4556826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6" y="1214649"/>
            <a:ext cx="1519374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4855" y="1214649"/>
            <a:ext cx="357121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Authorization 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3414" y="1214649"/>
            <a:ext cx="285948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Token 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1644" y="1214649"/>
            <a:ext cx="1750207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Office 365 API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65127" y="2145845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65127" y="2519356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65129" y="2892867"/>
            <a:ext cx="20913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56489" y="2519357"/>
            <a:ext cx="0" cy="37351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2675" y="1734616"/>
            <a:ext cx="308711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2674" y="2128896"/>
            <a:ext cx="223912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Sign-in via browser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2675" y="2761996"/>
            <a:ext cx="291879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authorization code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70599" y="3565185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52150" y="4013398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2675" y="3143486"/>
            <a:ext cx="8117333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Redeem authorization code and acquire access token for Office 365 resource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2675" y="3964452"/>
            <a:ext cx="417715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access token and refresh token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88010" y="5029731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2675" y="5083635"/>
            <a:ext cx="243468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</a:t>
            </a:r>
            <a:r>
              <a:rPr lang="en-US" sz="1600" b="1" dirty="0"/>
              <a:t>http </a:t>
            </a:r>
            <a:r>
              <a:rPr lang="en-US" sz="1600" b="1" dirty="0"/>
              <a:t>Response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72675" y="4645923"/>
            <a:ext cx="4549049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Call Office 365 API using 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74809" y="5485820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AD OAuth Authorization Endpoint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/&lt;ad-tenant-id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&gt;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       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	   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US" sz="3137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3137" dirty="0" smtClean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=code</a:t>
            </a:r>
          </a:p>
        </p:txBody>
      </p:sp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OAuth </a:t>
            </a:r>
            <a:r>
              <a:rPr lang="en-US" dirty="0" smtClean="0"/>
              <a:t>Token Endpoint (Access)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/token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  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?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c5a5591c-bb7d-4b7c-944a-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aaa17fa068aa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z19jGC3TmArM4aDg1C1GSVBsfoD5y5…</a:t>
            </a: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 err="1">
                <a:latin typeface="Consolas" charset="0"/>
                <a:ea typeface="Consolas" charset="0"/>
                <a:cs typeface="Consolas" charset="0"/>
              </a:rPr>
              <a:t>authorization_code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nl-NL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AAABAAAAvPM1KaPlrEqdFSBzjqfTGBzE2fzOMjs…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OAuth </a:t>
            </a:r>
            <a:r>
              <a:rPr lang="en-US" dirty="0" smtClean="0"/>
              <a:t>Token Endpoint (Refresh)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?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c5a5591c-bb7d-4b7c-944a-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aaa17fa068aa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z19jGC3TmArM4aDg1C1GSVBsfoD5y5…</a:t>
            </a: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 err="1">
                <a:latin typeface="Consolas" charset="0"/>
                <a:ea typeface="Consolas" charset="0"/>
                <a:cs typeface="Consolas" charset="0"/>
              </a:rPr>
              <a:t>refresh_token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nl-NL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AAABAAAAvPM1KaPlrEqdFSBzjqfTGPi91jyYrww…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=https://outlook.office365.com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/>
              <a:t>Inspecting the </a:t>
            </a:r>
            <a:r>
              <a:rPr lang="en-US" dirty="0" smtClean="0"/>
              <a:t>Authentication Process 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OpenID</a:t>
            </a:r>
            <a:r>
              <a:rPr lang="en-US" dirty="0"/>
              <a:t> </a:t>
            </a:r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OpenID</a:t>
            </a:r>
            <a:r>
              <a:rPr lang="en-US" dirty="0" smtClean="0"/>
              <a:t> Connect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   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      	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?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3137" dirty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en-US" sz="3137" b="1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+id_token</a:t>
            </a:r>
            <a:endParaRPr lang="en-US" sz="3137" b="1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OpenID</a:t>
            </a:r>
            <a:r>
              <a:rPr lang="en-US" dirty="0"/>
              <a:t> </a:t>
            </a:r>
            <a:r>
              <a:rPr lang="en-US" dirty="0" err="1" smtClean="0"/>
              <a:t>Connect’s</a:t>
            </a:r>
            <a:r>
              <a:rPr lang="en-US" dirty="0" smtClean="0"/>
              <a:t> ID Token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{ </a:t>
            </a:r>
            <a:endParaRPr lang="en-US" sz="2353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53" dirty="0" err="1">
                <a:latin typeface="Consolas" charset="0"/>
                <a:ea typeface="Consolas" charset="0"/>
                <a:cs typeface="Consolas" charset="0"/>
              </a:rPr>
              <a:t>aud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: "c0d204d8-1f5b-424e-944c-489cab675586",</a:t>
            </a:r>
          </a:p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53" dirty="0" err="1">
                <a:latin typeface="Consolas" charset="0"/>
                <a:ea typeface="Consolas" charset="0"/>
                <a:cs typeface="Consolas" charset="0"/>
              </a:rPr>
              <a:t>iss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: "https://</a:t>
            </a:r>
            <a:r>
              <a:rPr lang="en-US" sz="2353" dirty="0" err="1">
                <a:latin typeface="Consolas" charset="0"/>
                <a:ea typeface="Consolas" charset="0"/>
                <a:cs typeface="Consolas" charset="0"/>
              </a:rPr>
              <a:t>sts.windows.net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/4254573b-5de2-452e-b706-30eed7ce1ebf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/",</a:t>
            </a:r>
          </a:p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53" dirty="0" err="1">
                <a:latin typeface="Consolas" charset="0"/>
                <a:ea typeface="Consolas" charset="0"/>
                <a:cs typeface="Consolas" charset="0"/>
              </a:rPr>
              <a:t>nbf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: 1421785651,  </a:t>
            </a:r>
            <a:r>
              <a:rPr lang="en-US" sz="2353" dirty="0" err="1">
                <a:latin typeface="Consolas" charset="0"/>
                <a:ea typeface="Consolas" charset="0"/>
                <a:cs typeface="Consolas" charset="0"/>
              </a:rPr>
              <a:t>exp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: 1421789551,</a:t>
            </a:r>
          </a:p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53" dirty="0" err="1">
                <a:latin typeface="Consolas" charset="0"/>
                <a:ea typeface="Consolas" charset="0"/>
                <a:cs typeface="Consolas" charset="0"/>
              </a:rPr>
              <a:t>upn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: "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andrew.connell@acio36503.onmicrosoft.com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 sub: "1rxMpLjHWTQxMrsQDw8KtkwxICCftlL1UX29CFbfOTM",</a:t>
            </a:r>
          </a:p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53" dirty="0" err="1">
                <a:latin typeface="Consolas" charset="0"/>
                <a:ea typeface="Consolas" charset="0"/>
                <a:cs typeface="Consolas" charset="0"/>
              </a:rPr>
              <a:t>given_name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: "Andrew",  </a:t>
            </a:r>
            <a:r>
              <a:rPr lang="en-US" sz="2353" dirty="0" err="1">
                <a:latin typeface="Consolas" charset="0"/>
                <a:ea typeface="Consolas" charset="0"/>
                <a:cs typeface="Consolas" charset="0"/>
              </a:rPr>
              <a:t>family_name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: "Connell",</a:t>
            </a:r>
          </a:p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 name: "Andrew Connell",</a:t>
            </a:r>
          </a:p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53" dirty="0" err="1">
                <a:latin typeface="Consolas" charset="0"/>
                <a:ea typeface="Consolas" charset="0"/>
                <a:cs typeface="Consolas" charset="0"/>
              </a:rPr>
              <a:t>unique_name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: "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andrew.connell@acio36503.onmicrosoft.com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",</a:t>
            </a:r>
          </a:p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53" dirty="0" err="1">
                <a:latin typeface="Consolas" charset="0"/>
                <a:ea typeface="Consolas" charset="0"/>
                <a:cs typeface="Consolas" charset="0"/>
              </a:rPr>
              <a:t>pwd_exp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: "7433009",</a:t>
            </a:r>
          </a:p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353" dirty="0" err="1">
                <a:latin typeface="Consolas" charset="0"/>
                <a:ea typeface="Consolas" charset="0"/>
                <a:cs typeface="Consolas" charset="0"/>
              </a:rPr>
              <a:t>pwd_url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  <a:hlinkClick r:id="rId3"/>
              </a:rPr>
              <a:t>https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  <a:hlinkClick r:id="rId3"/>
              </a:rPr>
              <a:t>://</a:t>
            </a:r>
            <a:r>
              <a:rPr lang="en-US" sz="2353" dirty="0">
                <a:latin typeface="Consolas" charset="0"/>
                <a:ea typeface="Consolas" charset="0"/>
                <a:cs typeface="Consolas" charset="0"/>
                <a:hlinkClick r:id="rId3"/>
              </a:rPr>
              <a:t>portal.microsoftonline.com/ChangePassword.aspx</a:t>
            </a:r>
            <a:endParaRPr lang="en-US" sz="2353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353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353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</a:t>
            </a:r>
            <a:r>
              <a:rPr lang="en-US" dirty="0" smtClean="0"/>
              <a:t>Permissions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8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496"/>
            <a:ext cx="11653523" cy="3899657"/>
          </a:xfrm>
        </p:spPr>
        <p:txBody>
          <a:bodyPr/>
          <a:lstStyle/>
          <a:p>
            <a:r>
              <a:rPr lang="en-US" dirty="0" smtClean="0"/>
              <a:t>OAuth2 &amp; </a:t>
            </a:r>
            <a:r>
              <a:rPr lang="en-US" dirty="0" err="1" smtClean="0"/>
              <a:t>OpenID</a:t>
            </a:r>
            <a:r>
              <a:rPr lang="en-US" dirty="0" smtClean="0"/>
              <a:t> Connect Concepts</a:t>
            </a:r>
          </a:p>
          <a:p>
            <a:endParaRPr lang="en-US" dirty="0" smtClean="0"/>
          </a:p>
          <a:p>
            <a:r>
              <a:rPr lang="en-US" dirty="0" smtClean="0"/>
              <a:t>Azure Active Directory</a:t>
            </a:r>
          </a:p>
          <a:p>
            <a:endParaRPr lang="en-US" dirty="0" smtClean="0"/>
          </a:p>
          <a:p>
            <a:r>
              <a:rPr lang="en-US" dirty="0" smtClean="0"/>
              <a:t>Office 365 APIs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&amp; Delegated Permissions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Delegated Permissions | User + App</a:t>
            </a:r>
          </a:p>
          <a:p>
            <a:pPr lvl="1"/>
            <a:r>
              <a:rPr lang="en-US" sz="2400" dirty="0"/>
              <a:t>Apps &amp; users have permissions</a:t>
            </a:r>
          </a:p>
          <a:p>
            <a:pPr lvl="1"/>
            <a:r>
              <a:rPr lang="en-US" sz="2400" dirty="0"/>
              <a:t>Act on behalf of a user</a:t>
            </a:r>
          </a:p>
          <a:p>
            <a:pPr lvl="1"/>
            <a:r>
              <a:rPr lang="en-US" sz="2400" dirty="0"/>
              <a:t>User (or tenant admin) grants app rights to app on it’s behalf</a:t>
            </a:r>
          </a:p>
          <a:p>
            <a:pPr lvl="1"/>
            <a:r>
              <a:rPr lang="en-US" sz="2400" dirty="0"/>
              <a:t>App is thus </a:t>
            </a:r>
            <a:r>
              <a:rPr lang="en-US" sz="2400" i="1" dirty="0"/>
              <a:t>delegated</a:t>
            </a:r>
            <a:r>
              <a:rPr lang="en-US" sz="2400" dirty="0"/>
              <a:t> permissions by the user</a:t>
            </a:r>
          </a:p>
          <a:p>
            <a:pPr lvl="1"/>
            <a:r>
              <a:rPr lang="en-US" sz="2400" dirty="0"/>
              <a:t>App &amp; user must both have permissions</a:t>
            </a:r>
          </a:p>
          <a:p>
            <a:endParaRPr 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Application Permissions | App-Only</a:t>
            </a:r>
          </a:p>
          <a:p>
            <a:pPr lvl="1"/>
            <a:r>
              <a:rPr lang="en-US" sz="2400" dirty="0"/>
              <a:t>Apps have permissions</a:t>
            </a:r>
          </a:p>
          <a:p>
            <a:pPr lvl="1"/>
            <a:r>
              <a:rPr lang="en-US" sz="2400" dirty="0"/>
              <a:t>Acts independent of user</a:t>
            </a:r>
          </a:p>
          <a:p>
            <a:pPr lvl="1"/>
            <a:r>
              <a:rPr lang="en-US" sz="2400" dirty="0"/>
              <a:t>Tenant admin grants app rights to all users within the organization</a:t>
            </a:r>
          </a:p>
          <a:p>
            <a:pPr lvl="1"/>
            <a:r>
              <a:rPr lang="en-US" sz="2400" dirty="0"/>
              <a:t>Users do not need to grant app permissions</a:t>
            </a:r>
          </a:p>
          <a:p>
            <a:pPr lvl="1"/>
            <a:r>
              <a:rPr lang="en-US" sz="2400" dirty="0"/>
              <a:t>App then acts independently of the users in the organization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03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App-Only Characteristics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Apps that utilize the app-only permission model have different configuration &amp; usage requirements than those that leverage </a:t>
            </a:r>
            <a:r>
              <a:rPr lang="en-US" dirty="0" err="1" smtClean="0"/>
              <a:t>app+user</a:t>
            </a:r>
            <a:r>
              <a:rPr lang="en-US" dirty="0" smtClean="0"/>
              <a:t> permissions</a:t>
            </a:r>
          </a:p>
          <a:p>
            <a:r>
              <a:rPr lang="en-US" b="1" dirty="0" err="1" smtClean="0"/>
              <a:t>App+User</a:t>
            </a:r>
            <a:r>
              <a:rPr lang="en-US" b="1" dirty="0" smtClean="0"/>
              <a:t> </a:t>
            </a:r>
            <a:r>
              <a:rPr lang="en-US" dirty="0" smtClean="0"/>
              <a:t>permission model:</a:t>
            </a:r>
          </a:p>
          <a:p>
            <a:pPr lvl="1"/>
            <a:r>
              <a:rPr lang="en-US" dirty="0" smtClean="0"/>
              <a:t>Apps identified by client ID &amp; keys</a:t>
            </a:r>
          </a:p>
          <a:p>
            <a:pPr lvl="1"/>
            <a:r>
              <a:rPr lang="en-US" dirty="0" smtClean="0"/>
              <a:t>Users grant app permissions &amp; obtain access tokens after they authenticate</a:t>
            </a:r>
          </a:p>
          <a:p>
            <a:pPr lvl="1"/>
            <a:r>
              <a:rPr lang="en-US" dirty="0" smtClean="0"/>
              <a:t>Use refresh tokens to acquire new access token without re-authenticating</a:t>
            </a:r>
          </a:p>
          <a:p>
            <a:r>
              <a:rPr lang="en-US" b="1" dirty="0" smtClean="0"/>
              <a:t>App-Only </a:t>
            </a:r>
            <a:r>
              <a:rPr lang="en-US" dirty="0" smtClean="0"/>
              <a:t>permission model:</a:t>
            </a:r>
          </a:p>
          <a:p>
            <a:pPr lvl="1"/>
            <a:r>
              <a:rPr lang="en-US" dirty="0" smtClean="0"/>
              <a:t>Apps identified by client ID &amp; certificate</a:t>
            </a:r>
          </a:p>
          <a:p>
            <a:pPr lvl="1"/>
            <a:r>
              <a:rPr lang="en-US" dirty="0" smtClean="0"/>
              <a:t>Tenant admin grants app permission to all users in the organization</a:t>
            </a:r>
          </a:p>
          <a:p>
            <a:pPr lvl="1"/>
            <a:r>
              <a:rPr lang="en-US" dirty="0" smtClean="0"/>
              <a:t>App obtains access tokens; refresh tokens not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Authentication Flow Overview</a:t>
            </a:r>
            <a:endParaRPr lang="en-US" sz="43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016979" y="1686862"/>
            <a:ext cx="448149" cy="4556826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3816" y="1686862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90653" y="1686862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77488" y="1686862"/>
            <a:ext cx="448149" cy="4556826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6" y="1203877"/>
            <a:ext cx="1519374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4855" y="1203877"/>
            <a:ext cx="357121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Authorization 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3414" y="1203877"/>
            <a:ext cx="285948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Token 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1644" y="1203877"/>
            <a:ext cx="1750207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Office 365 API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65127" y="2135073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65127" y="2508584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65129" y="2882095"/>
            <a:ext cx="20913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56489" y="2508585"/>
            <a:ext cx="0" cy="37351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2675" y="1723844"/>
            <a:ext cx="308711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2674" y="2118124"/>
            <a:ext cx="223912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Sign-in via browser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2674" y="2751224"/>
            <a:ext cx="361289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</a:t>
            </a:r>
            <a:r>
              <a:rPr lang="en-US" sz="1600" b="1" dirty="0" err="1"/>
              <a:t>OpenID</a:t>
            </a:r>
            <a:r>
              <a:rPr lang="en-US" sz="1600" b="1" dirty="0"/>
              <a:t> Connect ID token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70599" y="3554413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52150" y="4002626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2675" y="3132714"/>
            <a:ext cx="7360716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Submit signed token and acquire access token for Office 365 resource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2674" y="3953680"/>
            <a:ext cx="237698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access token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88010" y="5018959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2675" y="5072863"/>
            <a:ext cx="243468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</a:t>
            </a:r>
            <a:r>
              <a:rPr lang="en-US" sz="1600" b="1" dirty="0"/>
              <a:t>http </a:t>
            </a:r>
            <a:r>
              <a:rPr lang="en-US" sz="1600" b="1" dirty="0"/>
              <a:t>Response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72675" y="4635151"/>
            <a:ext cx="4549049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Call Office 365 API using 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74809" y="5475048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App-Only – Authorization Endpoint Request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 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?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=001adebf-3565-4745-b07f-d421f6ba84c2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code+id_token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scope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openid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          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nonce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=e9615b42-3aff-44e4-a6cd-7bd7904f920a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745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=65923aa3-ec8b-4f6c-acbb-ed2f90ecf59d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prompt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admin_consent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response_mode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form_post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– </a:t>
            </a:r>
            <a:r>
              <a:rPr lang="en-US" dirty="0" smtClean="0"/>
              <a:t>Token Endpoint </a:t>
            </a:r>
            <a:r>
              <a:rPr lang="en-US" dirty="0"/>
              <a:t>Request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	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=65923aa3-ec8b-4f6c-acbb-ed2f90ecf59d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client_assertion_type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urn:ietf:params:oauth:client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-assertion-type:jwt-bearer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client_assertion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=&lt;signed 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 token&gt;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App Only Permissions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APIs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529" dirty="0"/>
              <a:t>First released as version 1.0 late 2014</a:t>
            </a:r>
          </a:p>
          <a:p>
            <a:pPr lvl="1"/>
            <a:r>
              <a:rPr lang="en-US" sz="1961" dirty="0"/>
              <a:t>Sites API (SharePoint)</a:t>
            </a:r>
          </a:p>
          <a:p>
            <a:pPr lvl="1"/>
            <a:r>
              <a:rPr lang="en-US" sz="1961" dirty="0"/>
              <a:t>Contacts API</a:t>
            </a:r>
          </a:p>
          <a:p>
            <a:pPr lvl="1"/>
            <a:r>
              <a:rPr lang="en-US" sz="1961" dirty="0"/>
              <a:t>Calendar API</a:t>
            </a:r>
          </a:p>
          <a:p>
            <a:pPr lvl="1"/>
            <a:r>
              <a:rPr lang="en-US" sz="1961" dirty="0"/>
              <a:t>Mail API</a:t>
            </a:r>
          </a:p>
          <a:p>
            <a:pPr lvl="1"/>
            <a:r>
              <a:rPr lang="en-US" sz="1961" dirty="0"/>
              <a:t>Files API (OneDrive for Business)</a:t>
            </a:r>
          </a:p>
          <a:p>
            <a:pPr lvl="1"/>
            <a:r>
              <a:rPr lang="en-US" sz="1961" dirty="0"/>
              <a:t>Discovery Service</a:t>
            </a:r>
          </a:p>
          <a:p>
            <a:r>
              <a:rPr lang="en-US" sz="3529" dirty="0"/>
              <a:t>All Office 365 APIs share some common characteristics</a:t>
            </a:r>
          </a:p>
          <a:p>
            <a:pPr lvl="1"/>
            <a:r>
              <a:rPr lang="en-US" sz="1961" dirty="0"/>
              <a:t>Azure Active Directory apps</a:t>
            </a:r>
          </a:p>
          <a:p>
            <a:pPr lvl="1"/>
            <a:r>
              <a:rPr lang="en-US" sz="1961" dirty="0"/>
              <a:t>Authentication &amp; authorization</a:t>
            </a:r>
          </a:p>
          <a:p>
            <a:pPr lvl="1"/>
            <a:r>
              <a:rPr lang="en-US" sz="1961" dirty="0"/>
              <a:t>Versioning</a:t>
            </a:r>
            <a:endParaRPr lang="en-US" sz="1961" dirty="0"/>
          </a:p>
          <a:p>
            <a:pPr lvl="1"/>
            <a:r>
              <a:rPr lang="en-US" sz="1961" dirty="0"/>
              <a:t>SDK &amp; OData / REST</a:t>
            </a:r>
          </a:p>
          <a:p>
            <a:pPr lvl="1"/>
            <a:r>
              <a:rPr lang="en-US" sz="1961" dirty="0"/>
              <a:t>Tooling</a:t>
            </a:r>
          </a:p>
        </p:txBody>
      </p:sp>
    </p:spTree>
    <p:extLst>
      <p:ext uri="{BB962C8B-B14F-4D97-AF65-F5344CB8AC3E}">
        <p14:creationId xmlns:p14="http://schemas.microsoft.com/office/powerpoint/2010/main" val="26040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Upon </a:t>
            </a:r>
            <a:r>
              <a:rPr lang="en-US" dirty="0"/>
              <a:t>the v1.0 Release to Today….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API had it’s own endpoint</a:t>
            </a:r>
          </a:p>
          <a:p>
            <a:endParaRPr lang="en-US" dirty="0" smtClean="0"/>
          </a:p>
          <a:p>
            <a:r>
              <a:rPr lang="en-US" dirty="0" smtClean="0"/>
              <a:t>Each API had it’s own resource ID</a:t>
            </a:r>
          </a:p>
          <a:p>
            <a:endParaRPr lang="en-US" dirty="0" smtClean="0"/>
          </a:p>
          <a:p>
            <a:r>
              <a:rPr lang="en-US" dirty="0" smtClean="0"/>
              <a:t>Needed separate access token for each endpoint</a:t>
            </a:r>
          </a:p>
        </p:txBody>
      </p:sp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Without the Discovery 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Critical parts of all Office 365 APIs:</a:t>
            </a:r>
          </a:p>
          <a:p>
            <a:pPr lvl="1"/>
            <a:r>
              <a:rPr lang="en-US" dirty="0" smtClean="0"/>
              <a:t>Service resource ID</a:t>
            </a:r>
          </a:p>
          <a:p>
            <a:pPr lvl="1"/>
            <a:r>
              <a:rPr lang="en-US" dirty="0" smtClean="0"/>
              <a:t>Service endpoint URL</a:t>
            </a:r>
          </a:p>
          <a:p>
            <a:r>
              <a:rPr lang="en-US" dirty="0" smtClean="0"/>
              <a:t>Some resource IDs &amp; service endpoint URLs are predictable</a:t>
            </a:r>
          </a:p>
          <a:p>
            <a:pPr lvl="1"/>
            <a:r>
              <a:rPr lang="en-US" dirty="0" smtClean="0"/>
              <a:t>Contacts, calendar, mail…</a:t>
            </a:r>
          </a:p>
          <a:p>
            <a:r>
              <a:rPr lang="en-US" dirty="0" smtClean="0"/>
              <a:t>Some are not predictable…</a:t>
            </a:r>
          </a:p>
          <a:p>
            <a:pPr lvl="1"/>
            <a:r>
              <a:rPr lang="en-US" dirty="0" smtClean="0"/>
              <a:t>Files (aka: </a:t>
            </a:r>
            <a:r>
              <a:rPr lang="en-US" dirty="0" err="1" smtClean="0"/>
              <a:t>OneDrive</a:t>
            </a:r>
            <a:r>
              <a:rPr lang="en-US" dirty="0"/>
              <a:t> </a:t>
            </a:r>
            <a:r>
              <a:rPr lang="en-US" dirty="0" smtClean="0"/>
              <a:t>for Business)</a:t>
            </a:r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OAuth</a:t>
            </a:r>
            <a:r>
              <a:rPr lang="en-US" dirty="0" smtClean="0"/>
              <a:t> </a:t>
            </a:r>
            <a:r>
              <a:rPr lang="en-US" dirty="0" smtClean="0"/>
              <a:t>&amp; Authentication Concepts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Discovery Service Help?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Returns a list of all Office 365 API services the user has access to</a:t>
            </a:r>
          </a:p>
          <a:p>
            <a:pPr lvl="1"/>
            <a:r>
              <a:rPr lang="en-US" dirty="0" smtClean="0"/>
              <a:t>Services the user does not have access to are omitted</a:t>
            </a:r>
          </a:p>
          <a:p>
            <a:pPr lvl="1"/>
            <a:r>
              <a:rPr lang="en-US" dirty="0" smtClean="0"/>
              <a:t>Omitted services – those the Azure AD application does not have rights to</a:t>
            </a:r>
          </a:p>
          <a:p>
            <a:r>
              <a:rPr lang="en-US" dirty="0" smtClean="0"/>
              <a:t>Includes the necessary information to connect </a:t>
            </a:r>
            <a:br>
              <a:rPr lang="en-US" dirty="0" smtClean="0"/>
            </a:br>
            <a:r>
              <a:rPr lang="en-US" dirty="0" smtClean="0"/>
              <a:t>to the services</a:t>
            </a:r>
          </a:p>
          <a:p>
            <a:pPr lvl="1"/>
            <a:r>
              <a:rPr lang="en-US" dirty="0" smtClean="0"/>
              <a:t>Service resource ID</a:t>
            </a:r>
          </a:p>
          <a:p>
            <a:pPr lvl="1"/>
            <a:r>
              <a:rPr lang="en-US" dirty="0" smtClean="0"/>
              <a:t>Service endpoint URL</a:t>
            </a:r>
          </a:p>
          <a:p>
            <a:r>
              <a:rPr lang="en-US" dirty="0" smtClean="0"/>
              <a:t>Discovery service well-known details:</a:t>
            </a:r>
          </a:p>
          <a:p>
            <a:pPr lvl="1"/>
            <a:r>
              <a:rPr lang="en-US" dirty="0" smtClean="0"/>
              <a:t>Service resource ID = </a:t>
            </a:r>
            <a:r>
              <a:rPr lang="en-US" dirty="0" smtClean="0">
                <a:hlinkClick r:id="rId3"/>
              </a:rPr>
              <a:t>https://api.office.com/discovery</a:t>
            </a:r>
            <a:endParaRPr lang="en-US" dirty="0" smtClean="0"/>
          </a:p>
          <a:p>
            <a:pPr lvl="1"/>
            <a:r>
              <a:rPr lang="en-US" dirty="0" smtClean="0"/>
              <a:t>Service endpoint URL = </a:t>
            </a:r>
            <a:r>
              <a:rPr lang="en-US" dirty="0" smtClean="0">
                <a:hlinkClick r:id="rId4"/>
              </a:rPr>
              <a:t>https://api.office.com/discovery/v1.0/me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22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</a:t>
            </a:r>
            <a:r>
              <a:rPr lang="en-US" smtClean="0"/>
              <a:t>Discovery Service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69400346"/>
              </p:ext>
            </p:extLst>
          </p:nvPr>
        </p:nvGraphicFramePr>
        <p:xfrm>
          <a:off x="1073450" y="1570748"/>
          <a:ext cx="10045101" cy="4358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Exchange Online Related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1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Office Dev Training Content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 following samples are pulled from Office Dev’s training content</a:t>
            </a:r>
          </a:p>
          <a:p>
            <a:pPr lvl="1"/>
            <a:r>
              <a:rPr lang="en-US" dirty="0" smtClean="0"/>
              <a:t>Hands on labs</a:t>
            </a:r>
          </a:p>
          <a:p>
            <a:pPr lvl="1"/>
            <a:r>
              <a:rPr lang="en-US" dirty="0" smtClean="0"/>
              <a:t>Links to videos</a:t>
            </a:r>
          </a:p>
          <a:p>
            <a:pPr lvl="1"/>
            <a:r>
              <a:rPr lang="en-US" dirty="0" smtClean="0"/>
              <a:t>Completed lab samples</a:t>
            </a:r>
          </a:p>
          <a:p>
            <a:endParaRPr lang="en-US" dirty="0" smtClean="0"/>
          </a:p>
          <a:p>
            <a:r>
              <a:rPr lang="en-US" dirty="0" err="1" smtClean="0">
                <a:hlinkClick r:id="rId2"/>
              </a:rPr>
              <a:t>dev.office.com</a:t>
            </a:r>
            <a:r>
              <a:rPr lang="en-US" dirty="0" smtClean="0">
                <a:hlinkClick r:id="rId2"/>
              </a:rPr>
              <a:t>/training</a:t>
            </a:r>
            <a:endParaRPr lang="en-US" dirty="0" smtClean="0"/>
          </a:p>
          <a:p>
            <a:r>
              <a:rPr lang="en-US" dirty="0" err="1" smtClean="0">
                <a:hlinkClick r:id="rId3"/>
              </a:rPr>
              <a:t>github.com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OfficeDev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TrainingContent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4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 – Exchange Online APIs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 API &amp; Files API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Sites API</a:t>
            </a:r>
          </a:p>
          <a:p>
            <a:pPr lvl="1"/>
            <a:r>
              <a:rPr lang="en-US" dirty="0" smtClean="0"/>
              <a:t>Exposes parts of the SharePoint Online REST API</a:t>
            </a:r>
          </a:p>
          <a:p>
            <a:pPr lvl="1"/>
            <a:r>
              <a:rPr lang="en-US" dirty="0" smtClean="0"/>
              <a:t>Data within lists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Files API</a:t>
            </a:r>
          </a:p>
          <a:p>
            <a:pPr lvl="1"/>
            <a:r>
              <a:rPr lang="en-US" dirty="0" smtClean="0"/>
              <a:t>Data within libraries</a:t>
            </a:r>
          </a:p>
          <a:p>
            <a:pPr lvl="1"/>
            <a:r>
              <a:rPr lang="en-US" dirty="0" smtClean="0"/>
              <a:t>OneDrive for 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smtClean="0"/>
              <a:t>– Sites API </a:t>
            </a:r>
            <a:r>
              <a:rPr lang="en-US" dirty="0" smtClean="0"/>
              <a:t>&amp; Files API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6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Office 365 API Endpoints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Portal</a:t>
            </a:r>
          </a:p>
          <a:p>
            <a:endParaRPr lang="en-US" dirty="0" smtClean="0"/>
          </a:p>
          <a:p>
            <a:r>
              <a:rPr lang="en-US" dirty="0" smtClean="0"/>
              <a:t>Groups</a:t>
            </a:r>
          </a:p>
          <a:p>
            <a:endParaRPr lang="en-US" dirty="0" smtClean="0"/>
          </a:p>
          <a:p>
            <a:r>
              <a:rPr lang="en-US" dirty="0" smtClean="0"/>
              <a:t>Skype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91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API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69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Unified </a:t>
            </a:r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API “proxy” to all underlying apps</a:t>
            </a:r>
          </a:p>
          <a:p>
            <a:r>
              <a:rPr lang="en-US" dirty="0"/>
              <a:t>Will remove the need for the Discovery Service</a:t>
            </a:r>
          </a:p>
          <a:p>
            <a:r>
              <a:rPr lang="en-US" dirty="0"/>
              <a:t>Currently in preview</a:t>
            </a:r>
          </a:p>
          <a:p>
            <a:endParaRPr lang="en-US" dirty="0" smtClean="0"/>
          </a:p>
          <a:p>
            <a:r>
              <a:rPr lang="en-US" dirty="0" smtClean="0"/>
              <a:t>Breakout Session “Office </a:t>
            </a:r>
            <a:r>
              <a:rPr lang="en-US" dirty="0"/>
              <a:t>365 Unified API (preview</a:t>
            </a:r>
            <a:r>
              <a:rPr lang="en-US" dirty="0" smtClean="0"/>
              <a:t>)”</a:t>
            </a:r>
            <a:endParaRPr lang="en-US" dirty="0"/>
          </a:p>
          <a:p>
            <a:pPr lvl="1"/>
            <a:r>
              <a:rPr lang="en-US" dirty="0" smtClean="0"/>
              <a:t>Video from Build - </a:t>
            </a:r>
            <a:r>
              <a:rPr lang="en-US" dirty="0" smtClean="0">
                <a:hlinkClick r:id="rId2"/>
              </a:rPr>
              <a:t>channel9.msdn.com/Events/Build/2015/3-641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Session @ Ignite: BRK3199, Tuesday @ 10:45 by </a:t>
            </a:r>
            <a:r>
              <a:rPr lang="en-US" dirty="0" err="1" smtClean="0"/>
              <a:t>Yina</a:t>
            </a:r>
            <a:r>
              <a:rPr lang="en-US" dirty="0" smtClean="0"/>
              <a:t> Arenas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7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OAuth2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Authentication protocol</a:t>
            </a:r>
          </a:p>
          <a:p>
            <a:r>
              <a:rPr lang="en-US" smtClean="0"/>
              <a:t>Once user is authenticated, they obtain access tokens</a:t>
            </a:r>
          </a:p>
          <a:p>
            <a:pPr lvl="1"/>
            <a:r>
              <a:rPr lang="en-US" smtClean="0"/>
              <a:t>Digitally signed string containing claims</a:t>
            </a:r>
          </a:p>
          <a:p>
            <a:r>
              <a:rPr lang="en-US" smtClean="0"/>
              <a:t>Access tokens are the “keys” to secured resources</a:t>
            </a:r>
          </a:p>
          <a:p>
            <a:r>
              <a:rPr lang="en-US" smtClean="0"/>
              <a:t>Secured resources trust the issuer of tokens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72303" y="2076493"/>
            <a:ext cx="2167571" cy="354288"/>
          </a:xfrm>
          <a:prstGeom prst="rect">
            <a:avLst/>
          </a:prstGeom>
        </p:spPr>
        <p:txBody>
          <a:bodyPr vert="horz" lIns="91403" tIns="45701" rIns="91403" bIns="4570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38">
              <a:lnSpc>
                <a:spcPct val="150000"/>
              </a:lnSpc>
            </a:pPr>
            <a:r>
              <a:rPr lang="en-US" sz="1999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06754" y="2076493"/>
            <a:ext cx="2167571" cy="354288"/>
          </a:xfrm>
          <a:prstGeom prst="rect">
            <a:avLst/>
          </a:prstGeom>
        </p:spPr>
        <p:txBody>
          <a:bodyPr vert="horz" lIns="91403" tIns="45701" rIns="91403" bIns="4570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38">
              <a:lnSpc>
                <a:spcPct val="150000"/>
              </a:lnSpc>
            </a:pPr>
            <a:r>
              <a:rPr lang="en-US" sz="1999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287084" y="1990702"/>
            <a:ext cx="2167571" cy="354288"/>
          </a:xfrm>
          <a:prstGeom prst="rect">
            <a:avLst/>
          </a:prstGeom>
        </p:spPr>
        <p:txBody>
          <a:bodyPr vert="horz" lIns="91403" tIns="45701" rIns="91403" bIns="4570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38">
              <a:lnSpc>
                <a:spcPct val="150000"/>
              </a:lnSpc>
            </a:pPr>
            <a:r>
              <a:rPr lang="en-US" sz="1999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EMAIL AND CONVERSATIONS</a:t>
            </a:r>
          </a:p>
        </p:txBody>
      </p:sp>
      <p:sp>
        <p:nvSpPr>
          <p:cNvPr id="27" name="Oval 61"/>
          <p:cNvSpPr/>
          <p:nvPr/>
        </p:nvSpPr>
        <p:spPr>
          <a:xfrm>
            <a:off x="2460319" y="2705395"/>
            <a:ext cx="777729" cy="77772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/>
            <a:endParaRPr lang="en-GB" sz="1799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" name="Group 65"/>
          <p:cNvGrpSpPr/>
          <p:nvPr/>
        </p:nvGrpSpPr>
        <p:grpSpPr>
          <a:xfrm>
            <a:off x="2460319" y="3567309"/>
            <a:ext cx="777729" cy="777729"/>
            <a:chOff x="3046415" y="3638379"/>
            <a:chExt cx="793531" cy="793531"/>
          </a:xfrm>
        </p:grpSpPr>
        <p:sp>
          <p:nvSpPr>
            <p:cNvPr id="29" name="Oval 66"/>
            <p:cNvSpPr/>
            <p:nvPr/>
          </p:nvSpPr>
          <p:spPr>
            <a:xfrm>
              <a:off x="3046415" y="3638379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5" name="Picture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004" y="3797301"/>
              <a:ext cx="474549" cy="474549"/>
            </a:xfrm>
            <a:prstGeom prst="rect">
              <a:avLst/>
            </a:prstGeom>
          </p:spPr>
        </p:pic>
      </p:grpSp>
      <p:grpSp>
        <p:nvGrpSpPr>
          <p:cNvPr id="7" name="Group 70"/>
          <p:cNvGrpSpPr/>
          <p:nvPr/>
        </p:nvGrpSpPr>
        <p:grpSpPr>
          <a:xfrm>
            <a:off x="3343031" y="3567309"/>
            <a:ext cx="777729" cy="777729"/>
            <a:chOff x="3947062" y="3638379"/>
            <a:chExt cx="793531" cy="793531"/>
          </a:xfrm>
        </p:grpSpPr>
        <p:sp>
          <p:nvSpPr>
            <p:cNvPr id="30" name="Oval 71"/>
            <p:cNvSpPr/>
            <p:nvPr/>
          </p:nvSpPr>
          <p:spPr>
            <a:xfrm>
              <a:off x="3947062" y="3638379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3" name="Picture 7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012" y="3798843"/>
              <a:ext cx="474549" cy="474549"/>
            </a:xfrm>
            <a:prstGeom prst="rect">
              <a:avLst/>
            </a:prstGeom>
          </p:spPr>
        </p:pic>
      </p:grpSp>
      <p:grpSp>
        <p:nvGrpSpPr>
          <p:cNvPr id="11" name="Group 75"/>
          <p:cNvGrpSpPr/>
          <p:nvPr/>
        </p:nvGrpSpPr>
        <p:grpSpPr>
          <a:xfrm>
            <a:off x="3343031" y="2705395"/>
            <a:ext cx="777729" cy="777729"/>
            <a:chOff x="3947062" y="2758953"/>
            <a:chExt cx="793531" cy="793531"/>
          </a:xfrm>
        </p:grpSpPr>
        <p:sp>
          <p:nvSpPr>
            <p:cNvPr id="28" name="Oval 76"/>
            <p:cNvSpPr/>
            <p:nvPr/>
          </p:nvSpPr>
          <p:spPr>
            <a:xfrm>
              <a:off x="3947062" y="2758953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5" name="Picture 7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013" y="2927595"/>
              <a:ext cx="474482" cy="474482"/>
            </a:xfrm>
            <a:prstGeom prst="rect">
              <a:avLst/>
            </a:prstGeom>
          </p:spPr>
        </p:pic>
      </p:grpSp>
      <p:grpSp>
        <p:nvGrpSpPr>
          <p:cNvPr id="17" name="Group 80"/>
          <p:cNvGrpSpPr/>
          <p:nvPr/>
        </p:nvGrpSpPr>
        <p:grpSpPr>
          <a:xfrm>
            <a:off x="4982005" y="2689130"/>
            <a:ext cx="777729" cy="777729"/>
            <a:chOff x="5795527" y="2705393"/>
            <a:chExt cx="793531" cy="793531"/>
          </a:xfrm>
        </p:grpSpPr>
        <p:sp>
          <p:nvSpPr>
            <p:cNvPr id="37" name="Oval 81"/>
            <p:cNvSpPr/>
            <p:nvPr/>
          </p:nvSpPr>
          <p:spPr>
            <a:xfrm rot="5400000">
              <a:off x="5795527" y="2705393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1" name="Picture 8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082" y="2865130"/>
              <a:ext cx="490419" cy="490419"/>
            </a:xfrm>
            <a:prstGeom prst="rect">
              <a:avLst/>
            </a:prstGeom>
          </p:spPr>
        </p:pic>
      </p:grpSp>
      <p:grpSp>
        <p:nvGrpSpPr>
          <p:cNvPr id="16" name="Group 85"/>
          <p:cNvGrpSpPr/>
          <p:nvPr/>
        </p:nvGrpSpPr>
        <p:grpSpPr>
          <a:xfrm>
            <a:off x="4982005" y="3571843"/>
            <a:ext cx="777729" cy="777729"/>
            <a:chOff x="5795527" y="3606041"/>
            <a:chExt cx="793531" cy="793531"/>
          </a:xfrm>
        </p:grpSpPr>
        <p:sp>
          <p:nvSpPr>
            <p:cNvPr id="38" name="Oval 86"/>
            <p:cNvSpPr/>
            <p:nvPr/>
          </p:nvSpPr>
          <p:spPr>
            <a:xfrm rot="5400000">
              <a:off x="5795527" y="3606041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2" name="Picture 8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495" y="3764696"/>
              <a:ext cx="507036" cy="50703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38492" y="2518846"/>
            <a:ext cx="1435190" cy="2044811"/>
            <a:chOff x="636295" y="2518478"/>
            <a:chExt cx="1435768" cy="2045634"/>
          </a:xfrm>
        </p:grpSpPr>
        <p:sp>
          <p:nvSpPr>
            <p:cNvPr id="8" name="Oval 7"/>
            <p:cNvSpPr/>
            <p:nvPr/>
          </p:nvSpPr>
          <p:spPr>
            <a:xfrm>
              <a:off x="636295" y="2815390"/>
              <a:ext cx="1435768" cy="143576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47" name="Diagram 46"/>
            <p:cNvGraphicFramePr/>
            <p:nvPr>
              <p:extLst/>
            </p:nvPr>
          </p:nvGraphicFramePr>
          <p:xfrm>
            <a:off x="665927" y="2518478"/>
            <a:ext cx="1364746" cy="20456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  <p:sp>
        <p:nvSpPr>
          <p:cNvPr id="31" name="Title 1"/>
          <p:cNvSpPr txBox="1">
            <a:spLocks/>
          </p:cNvSpPr>
          <p:nvPr/>
        </p:nvSpPr>
        <p:spPr>
          <a:xfrm>
            <a:off x="7944239" y="2076493"/>
            <a:ext cx="2167571" cy="354288"/>
          </a:xfrm>
          <a:prstGeom prst="rect">
            <a:avLst/>
          </a:prstGeom>
        </p:spPr>
        <p:txBody>
          <a:bodyPr vert="horz" lIns="91403" tIns="45701" rIns="91403" bIns="4570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38">
              <a:lnSpc>
                <a:spcPct val="150000"/>
              </a:lnSpc>
            </a:pPr>
            <a:r>
              <a:rPr lang="en-US" sz="1999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</a:p>
        </p:txBody>
      </p:sp>
      <p:grpSp>
        <p:nvGrpSpPr>
          <p:cNvPr id="19" name="Group 90"/>
          <p:cNvGrpSpPr/>
          <p:nvPr/>
        </p:nvGrpSpPr>
        <p:grpSpPr>
          <a:xfrm>
            <a:off x="8169327" y="2559064"/>
            <a:ext cx="777729" cy="1079566"/>
            <a:chOff x="7710842" y="2610889"/>
            <a:chExt cx="793531" cy="1101500"/>
          </a:xfrm>
        </p:grpSpPr>
        <p:sp>
          <p:nvSpPr>
            <p:cNvPr id="40" name="Oval 13"/>
            <p:cNvSpPr/>
            <p:nvPr/>
          </p:nvSpPr>
          <p:spPr>
            <a:xfrm>
              <a:off x="7710842" y="2758953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5" name="Diagram 92"/>
            <p:cNvGraphicFramePr/>
            <p:nvPr>
              <p:extLst/>
            </p:nvPr>
          </p:nvGraphicFramePr>
          <p:xfrm>
            <a:off x="7737166" y="2610889"/>
            <a:ext cx="734333" cy="11015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4" r:lo="rId15" r:qs="rId16" r:cs="rId17"/>
            </a:graphicData>
          </a:graphic>
        </p:graphicFrame>
      </p:grpSp>
      <p:grpSp>
        <p:nvGrpSpPr>
          <p:cNvPr id="18" name="Group 95"/>
          <p:cNvGrpSpPr/>
          <p:nvPr/>
        </p:nvGrpSpPr>
        <p:grpSpPr>
          <a:xfrm>
            <a:off x="8899918" y="2704181"/>
            <a:ext cx="1079566" cy="777729"/>
            <a:chOff x="8456279" y="2758953"/>
            <a:chExt cx="1101500" cy="793531"/>
          </a:xfrm>
        </p:grpSpPr>
        <p:sp>
          <p:nvSpPr>
            <p:cNvPr id="43" name="Oval 15"/>
            <p:cNvSpPr/>
            <p:nvPr/>
          </p:nvSpPr>
          <p:spPr>
            <a:xfrm>
              <a:off x="8611489" y="2758953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9" name="Diagram 97"/>
            <p:cNvGraphicFramePr/>
            <p:nvPr>
              <p:extLst/>
            </p:nvPr>
          </p:nvGraphicFramePr>
          <p:xfrm>
            <a:off x="8456279" y="2810014"/>
            <a:ext cx="1101500" cy="6976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9" r:lo="rId20" r:qs="rId21" r:cs="rId22"/>
            </a:graphicData>
          </a:graphic>
        </p:graphicFrame>
      </p:grpSp>
      <p:sp>
        <p:nvSpPr>
          <p:cNvPr id="51" name="Title 1"/>
          <p:cNvSpPr txBox="1">
            <a:spLocks/>
          </p:cNvSpPr>
          <p:nvPr/>
        </p:nvSpPr>
        <p:spPr>
          <a:xfrm>
            <a:off x="6603191" y="2104799"/>
            <a:ext cx="1234751" cy="354288"/>
          </a:xfrm>
          <a:prstGeom prst="rect">
            <a:avLst/>
          </a:prstGeom>
        </p:spPr>
        <p:txBody>
          <a:bodyPr vert="horz" lIns="91403" tIns="45701" rIns="91403" bIns="4570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38">
              <a:lnSpc>
                <a:spcPct val="150000"/>
              </a:lnSpc>
            </a:pPr>
            <a:r>
              <a:rPr lang="en-US" sz="1999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EVENTS</a:t>
            </a:r>
          </a:p>
        </p:txBody>
      </p:sp>
      <p:grpSp>
        <p:nvGrpSpPr>
          <p:cNvPr id="26" name="Group 100"/>
          <p:cNvGrpSpPr/>
          <p:nvPr/>
        </p:nvGrpSpPr>
        <p:grpSpPr>
          <a:xfrm>
            <a:off x="8018033" y="3566095"/>
            <a:ext cx="1079566" cy="777729"/>
            <a:chOff x="7556476" y="3638379"/>
            <a:chExt cx="1101500" cy="793531"/>
          </a:xfrm>
        </p:grpSpPr>
        <p:sp>
          <p:nvSpPr>
            <p:cNvPr id="44" name="Oval 16"/>
            <p:cNvSpPr/>
            <p:nvPr/>
          </p:nvSpPr>
          <p:spPr>
            <a:xfrm>
              <a:off x="7710842" y="3638379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2" name="Diagram 102"/>
            <p:cNvGraphicFramePr/>
            <p:nvPr>
              <p:extLst/>
            </p:nvPr>
          </p:nvGraphicFramePr>
          <p:xfrm>
            <a:off x="7556476" y="3665239"/>
            <a:ext cx="1101500" cy="7343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4" r:lo="rId25" r:qs="rId26" r:cs="rId27"/>
            </a:graphicData>
          </a:graphic>
        </p:graphicFrame>
      </p:grpSp>
      <p:grpSp>
        <p:nvGrpSpPr>
          <p:cNvPr id="22" name="Group 21"/>
          <p:cNvGrpSpPr/>
          <p:nvPr/>
        </p:nvGrpSpPr>
        <p:grpSpPr>
          <a:xfrm>
            <a:off x="6814291" y="2679829"/>
            <a:ext cx="795830" cy="779106"/>
            <a:chOff x="10113425" y="2651210"/>
            <a:chExt cx="796150" cy="779420"/>
          </a:xfrm>
        </p:grpSpPr>
        <p:sp>
          <p:nvSpPr>
            <p:cNvPr id="53" name="Oval 52"/>
            <p:cNvSpPr/>
            <p:nvPr/>
          </p:nvSpPr>
          <p:spPr>
            <a:xfrm rot="5400000">
              <a:off x="10113425" y="2652588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0153" y="2651210"/>
              <a:ext cx="779422" cy="779420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6814291" y="3559170"/>
            <a:ext cx="803531" cy="794510"/>
            <a:chOff x="10113425" y="3530904"/>
            <a:chExt cx="803854" cy="794830"/>
          </a:xfrm>
        </p:grpSpPr>
        <p:sp>
          <p:nvSpPr>
            <p:cNvPr id="54" name="Oval 53"/>
            <p:cNvSpPr/>
            <p:nvPr/>
          </p:nvSpPr>
          <p:spPr>
            <a:xfrm rot="5400000">
              <a:off x="10113425" y="3535656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2449" y="3530904"/>
              <a:ext cx="794830" cy="794830"/>
            </a:xfrm>
            <a:prstGeom prst="rect">
              <a:avLst/>
            </a:prstGeom>
          </p:spPr>
        </p:pic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silos in the enterprise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0431730" y="2419529"/>
            <a:ext cx="1435190" cy="2044811"/>
            <a:chOff x="636295" y="2518478"/>
            <a:chExt cx="1435768" cy="2045634"/>
          </a:xfrm>
        </p:grpSpPr>
        <p:sp>
          <p:nvSpPr>
            <p:cNvPr id="63" name="Oval 62"/>
            <p:cNvSpPr/>
            <p:nvPr/>
          </p:nvSpPr>
          <p:spPr>
            <a:xfrm>
              <a:off x="636295" y="2815390"/>
              <a:ext cx="1435768" cy="143576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64" name="Diagram 63"/>
            <p:cNvGraphicFramePr/>
            <p:nvPr>
              <p:extLst/>
            </p:nvPr>
          </p:nvGraphicFramePr>
          <p:xfrm>
            <a:off x="665927" y="2518478"/>
            <a:ext cx="1364746" cy="20456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1" r:lo="rId32" r:qs="rId33" r:cs="rId34"/>
            </a:graphicData>
          </a:graphic>
        </p:graphicFrame>
      </p:grpSp>
      <p:grpSp>
        <p:nvGrpSpPr>
          <p:cNvPr id="65" name="Group 64"/>
          <p:cNvGrpSpPr/>
          <p:nvPr/>
        </p:nvGrpSpPr>
        <p:grpSpPr>
          <a:xfrm>
            <a:off x="8928092" y="3576673"/>
            <a:ext cx="1079566" cy="777729"/>
            <a:chOff x="7408118" y="3567362"/>
            <a:chExt cx="1080000" cy="778042"/>
          </a:xfrm>
        </p:grpSpPr>
        <p:sp>
          <p:nvSpPr>
            <p:cNvPr id="66" name="Oval 65"/>
            <p:cNvSpPr/>
            <p:nvPr/>
          </p:nvSpPr>
          <p:spPr>
            <a:xfrm>
              <a:off x="7559471" y="3567362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67" name="Diagram 66"/>
            <p:cNvGraphicFramePr/>
            <p:nvPr>
              <p:extLst/>
            </p:nvPr>
          </p:nvGraphicFramePr>
          <p:xfrm>
            <a:off x="7408118" y="3593698"/>
            <a:ext cx="1080000" cy="72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6" r:lo="rId37" r:qs="rId38" r:cs="rId39"/>
            </a:graphicData>
          </a:graphic>
        </p:graphicFrame>
      </p:grpSp>
      <p:sp>
        <p:nvSpPr>
          <p:cNvPr id="68" name="Title 1"/>
          <p:cNvSpPr txBox="1">
            <a:spLocks/>
          </p:cNvSpPr>
          <p:nvPr/>
        </p:nvSpPr>
        <p:spPr>
          <a:xfrm>
            <a:off x="10065540" y="2076493"/>
            <a:ext cx="2167571" cy="354288"/>
          </a:xfrm>
          <a:prstGeom prst="rect">
            <a:avLst/>
          </a:prstGeom>
        </p:spPr>
        <p:txBody>
          <a:bodyPr vert="horz" lIns="91403" tIns="45701" rIns="91403" bIns="4570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38">
              <a:lnSpc>
                <a:spcPct val="150000"/>
              </a:lnSpc>
            </a:pPr>
            <a:r>
              <a:rPr lang="en-US" sz="1999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GROUPS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888" y="2845685"/>
            <a:ext cx="510638" cy="510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106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 animBg="1"/>
      <p:bldP spid="31" grpId="0"/>
      <p:bldP spid="51" grpId="0"/>
      <p:bldP spid="6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unified API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54293" y="477809"/>
            <a:ext cx="10206980" cy="5266352"/>
            <a:chOff x="1176125" y="486109"/>
            <a:chExt cx="10414363" cy="5373353"/>
          </a:xfrm>
        </p:grpSpPr>
        <p:cxnSp>
          <p:nvCxnSpPr>
            <p:cNvPr id="63" name="Straight Connector 62"/>
            <p:cNvCxnSpPr/>
            <p:nvPr/>
          </p:nvCxnSpPr>
          <p:spPr>
            <a:xfrm flipV="1">
              <a:off x="2041773" y="4141098"/>
              <a:ext cx="4582973" cy="2116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1176125" y="2486786"/>
              <a:ext cx="6724713" cy="74378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23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Title 1"/>
            <p:cNvSpPr txBox="1">
              <a:spLocks/>
            </p:cNvSpPr>
            <p:nvPr/>
          </p:nvSpPr>
          <p:spPr>
            <a:xfrm>
              <a:off x="1176125" y="2605407"/>
              <a:ext cx="6702442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392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https://graph.microsoft.com/</a:t>
              </a:r>
            </a:p>
          </p:txBody>
        </p:sp>
        <p:cxnSp>
          <p:nvCxnSpPr>
            <p:cNvPr id="15" name="Straight Arrow Connector 102"/>
            <p:cNvCxnSpPr/>
            <p:nvPr/>
          </p:nvCxnSpPr>
          <p:spPr>
            <a:xfrm flipV="1">
              <a:off x="6671189" y="3232865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103"/>
            <p:cNvCxnSpPr/>
            <p:nvPr/>
          </p:nvCxnSpPr>
          <p:spPr>
            <a:xfrm flipV="1">
              <a:off x="5675507" y="3231621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4"/>
            <p:cNvCxnSpPr/>
            <p:nvPr/>
          </p:nvCxnSpPr>
          <p:spPr>
            <a:xfrm flipV="1">
              <a:off x="4686485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105"/>
            <p:cNvCxnSpPr/>
            <p:nvPr/>
          </p:nvCxnSpPr>
          <p:spPr>
            <a:xfrm flipV="1">
              <a:off x="3723597" y="3229047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06"/>
            <p:cNvCxnSpPr/>
            <p:nvPr/>
          </p:nvCxnSpPr>
          <p:spPr>
            <a:xfrm flipV="1">
              <a:off x="177181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107"/>
            <p:cNvCxnSpPr/>
            <p:nvPr/>
          </p:nvCxnSpPr>
          <p:spPr>
            <a:xfrm flipV="1">
              <a:off x="274168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108"/>
            <p:cNvCxnSpPr/>
            <p:nvPr/>
          </p:nvCxnSpPr>
          <p:spPr>
            <a:xfrm flipH="1">
              <a:off x="7437437" y="3220993"/>
              <a:ext cx="4241" cy="204637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112"/>
            <p:cNvGrpSpPr/>
            <p:nvPr/>
          </p:nvGrpSpPr>
          <p:grpSpPr>
            <a:xfrm>
              <a:off x="6823456" y="3494993"/>
              <a:ext cx="145610" cy="327521"/>
              <a:chOff x="7565604" y="5053690"/>
              <a:chExt cx="185585" cy="417438"/>
            </a:xfrm>
          </p:grpSpPr>
          <p:cxnSp>
            <p:nvCxnSpPr>
              <p:cNvPr id="8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6" name="Group 115"/>
            <p:cNvGrpSpPr/>
            <p:nvPr/>
          </p:nvGrpSpPr>
          <p:grpSpPr>
            <a:xfrm>
              <a:off x="5850836" y="3493749"/>
              <a:ext cx="145610" cy="327521"/>
              <a:chOff x="7565604" y="5053690"/>
              <a:chExt cx="185585" cy="417438"/>
            </a:xfrm>
          </p:grpSpPr>
          <p:cxnSp>
            <p:nvCxnSpPr>
              <p:cNvPr id="87" name="Straight Connector 116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117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9" name="Group 118"/>
            <p:cNvGrpSpPr/>
            <p:nvPr/>
          </p:nvGrpSpPr>
          <p:grpSpPr>
            <a:xfrm>
              <a:off x="4832213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0" name="Straight Connector 11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12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2" name="Group 121"/>
            <p:cNvGrpSpPr/>
            <p:nvPr/>
          </p:nvGrpSpPr>
          <p:grpSpPr>
            <a:xfrm>
              <a:off x="3874736" y="3491175"/>
              <a:ext cx="145610" cy="327521"/>
              <a:chOff x="7565604" y="5053690"/>
              <a:chExt cx="185585" cy="417438"/>
            </a:xfrm>
          </p:grpSpPr>
          <p:cxnSp>
            <p:nvCxnSpPr>
              <p:cNvPr id="93" name="Straight Connector 122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123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5" name="Group 124"/>
            <p:cNvGrpSpPr/>
            <p:nvPr/>
          </p:nvGrpSpPr>
          <p:grpSpPr>
            <a:xfrm>
              <a:off x="2882246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6" name="Straight Connector 125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126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8" name="Group 128"/>
            <p:cNvGrpSpPr/>
            <p:nvPr/>
          </p:nvGrpSpPr>
          <p:grpSpPr>
            <a:xfrm>
              <a:off x="1919551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9" name="Straight Connector 12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13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1" name="Picture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717" y="2098500"/>
              <a:ext cx="3103771" cy="1865177"/>
            </a:xfrm>
            <a:prstGeom prst="rect">
              <a:avLst/>
            </a:prstGeom>
          </p:spPr>
        </p:pic>
        <p:grpSp>
          <p:nvGrpSpPr>
            <p:cNvPr id="102" name="Group 132"/>
            <p:cNvGrpSpPr/>
            <p:nvPr/>
          </p:nvGrpSpPr>
          <p:grpSpPr>
            <a:xfrm>
              <a:off x="8047037" y="486109"/>
              <a:ext cx="2524125" cy="1556049"/>
              <a:chOff x="6794301" y="1084248"/>
              <a:chExt cx="2524125" cy="1556049"/>
            </a:xfrm>
          </p:grpSpPr>
          <p:pic>
            <p:nvPicPr>
              <p:cNvPr id="103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301" y="1084248"/>
                <a:ext cx="2524125" cy="1556049"/>
              </a:xfrm>
              <a:prstGeom prst="rect">
                <a:avLst/>
              </a:prstGeom>
            </p:spPr>
          </p:pic>
          <p:sp>
            <p:nvSpPr>
              <p:cNvPr id="104" name="TextBox 12"/>
              <p:cNvSpPr txBox="1"/>
              <p:nvPr/>
            </p:nvSpPr>
            <p:spPr>
              <a:xfrm>
                <a:off x="6940239" y="1382140"/>
                <a:ext cx="2232248" cy="960263"/>
              </a:xfrm>
              <a:prstGeom prst="rect">
                <a:avLst/>
              </a:prstGeom>
              <a:solidFill>
                <a:srgbClr val="FFFFFF">
                  <a:alpha val="74000"/>
                </a:srgbClr>
              </a:solidFill>
            </p:spPr>
            <p:txBody>
              <a:bodyPr wrap="square" lIns="179238" tIns="143391" rIns="179238" bIns="14339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Your </a:t>
                </a:r>
                <a:b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App</a:t>
                </a:r>
              </a:p>
            </p:txBody>
          </p:sp>
        </p:grpSp>
        <p:cxnSp>
          <p:nvCxnSpPr>
            <p:cNvPr id="32" name="Straight Arrow Connector 135"/>
            <p:cNvCxnSpPr/>
            <p:nvPr/>
          </p:nvCxnSpPr>
          <p:spPr>
            <a:xfrm>
              <a:off x="4400753" y="1439862"/>
              <a:ext cx="0" cy="580513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36"/>
            <p:cNvCxnSpPr/>
            <p:nvPr/>
          </p:nvCxnSpPr>
          <p:spPr>
            <a:xfrm>
              <a:off x="4400753" y="1439862"/>
              <a:ext cx="3384376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2332866" y="3541777"/>
              <a:ext cx="817628" cy="1174685"/>
              <a:chOff x="636295" y="2518478"/>
              <a:chExt cx="1435768" cy="204563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05" name="Diagram 104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p:grpSp>
        <p:sp>
          <p:nvSpPr>
            <p:cNvPr id="27" name="Oval 26"/>
            <p:cNvSpPr/>
            <p:nvPr/>
          </p:nvSpPr>
          <p:spPr>
            <a:xfrm>
              <a:off x="3326832" y="3734979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" name="Group 5"/>
            <p:cNvGrpSpPr/>
            <p:nvPr/>
          </p:nvGrpSpPr>
          <p:grpSpPr>
            <a:xfrm>
              <a:off x="4289720" y="3732354"/>
              <a:ext cx="793531" cy="793531"/>
              <a:chOff x="5681540" y="2652588"/>
              <a:chExt cx="778042" cy="778042"/>
            </a:xfrm>
          </p:grpSpPr>
          <p:sp>
            <p:nvSpPr>
              <p:cNvPr id="37" name="Oval 12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1" name="Picture 1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grpSp>
          <p:nvGrpSpPr>
            <p:cNvPr id="20" name="Group 23"/>
            <p:cNvGrpSpPr/>
            <p:nvPr/>
          </p:nvGrpSpPr>
          <p:grpSpPr>
            <a:xfrm>
              <a:off x="1382026" y="3573767"/>
              <a:ext cx="779568" cy="1110704"/>
              <a:chOff x="636295" y="2518478"/>
              <a:chExt cx="1435768" cy="2045634"/>
            </a:xfrm>
          </p:grpSpPr>
          <p:sp>
            <p:nvSpPr>
              <p:cNvPr id="8" name="Oval 24"/>
              <p:cNvSpPr/>
              <p:nvPr/>
            </p:nvSpPr>
            <p:spPr>
              <a:xfrm>
                <a:off x="636295" y="2815389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47" name="Diagram 25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p:grpSp>
        <p:grpSp>
          <p:nvGrpSpPr>
            <p:cNvPr id="22" name="Group 83"/>
            <p:cNvGrpSpPr/>
            <p:nvPr/>
          </p:nvGrpSpPr>
          <p:grpSpPr>
            <a:xfrm>
              <a:off x="5269508" y="3736850"/>
              <a:ext cx="811999" cy="794936"/>
              <a:chOff x="10113425" y="2651210"/>
              <a:chExt cx="796150" cy="779420"/>
            </a:xfrm>
          </p:grpSpPr>
          <p:sp>
            <p:nvSpPr>
              <p:cNvPr id="53" name="Oval 84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1" name="Picture 8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  <p:grpSp>
          <p:nvGrpSpPr>
            <p:cNvPr id="57" name="Group 89"/>
            <p:cNvGrpSpPr/>
            <p:nvPr/>
          </p:nvGrpSpPr>
          <p:grpSpPr>
            <a:xfrm>
              <a:off x="6261261" y="3730236"/>
              <a:ext cx="819857" cy="810653"/>
              <a:chOff x="10113425" y="3530904"/>
              <a:chExt cx="803854" cy="794830"/>
            </a:xfrm>
          </p:grpSpPr>
          <p:sp>
            <p:nvSpPr>
              <p:cNvPr id="54" name="Oval 90"/>
              <p:cNvSpPr/>
              <p:nvPr/>
            </p:nvSpPr>
            <p:spPr>
              <a:xfrm rot="5400000">
                <a:off x="10113425" y="3535656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3" name="Picture 9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2449" y="3530904"/>
                <a:ext cx="794830" cy="794830"/>
              </a:xfrm>
              <a:prstGeom prst="rect">
                <a:avLst/>
              </a:prstGeom>
            </p:spPr>
          </p:pic>
        </p:grpSp>
        <p:grpSp>
          <p:nvGrpSpPr>
            <p:cNvPr id="110" name="Group 112"/>
            <p:cNvGrpSpPr/>
            <p:nvPr/>
          </p:nvGrpSpPr>
          <p:grpSpPr>
            <a:xfrm>
              <a:off x="4327948" y="2158085"/>
              <a:ext cx="145610" cy="327521"/>
              <a:chOff x="7565604" y="5053690"/>
              <a:chExt cx="185585" cy="417438"/>
            </a:xfrm>
          </p:grpSpPr>
          <p:cxnSp>
            <p:nvCxnSpPr>
              <p:cNvPr id="11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13" name="Picture 6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100" y="3914403"/>
              <a:ext cx="474549" cy="474549"/>
            </a:xfrm>
            <a:prstGeom prst="rect">
              <a:avLst/>
            </a:prstGeom>
          </p:spPr>
        </p:pic>
        <p:sp>
          <p:nvSpPr>
            <p:cNvPr id="46" name="Rounded Rectangle 45"/>
            <p:cNvSpPr/>
            <p:nvPr/>
          </p:nvSpPr>
          <p:spPr>
            <a:xfrm>
              <a:off x="138202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333813" y="4473499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FILES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296701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MAIL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285723" y="4476073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CALENDAR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235189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GROUPS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322323" y="5267372"/>
              <a:ext cx="6624108" cy="592090"/>
            </a:xfrm>
            <a:prstGeom prst="round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Title 1"/>
            <p:cNvSpPr txBox="1">
              <a:spLocks/>
            </p:cNvSpPr>
            <p:nvPr/>
          </p:nvSpPr>
          <p:spPr>
            <a:xfrm>
              <a:off x="1322324" y="5346976"/>
              <a:ext cx="662410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1799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Insights and relationships from Office Graph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2741680" y="474021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97"/>
            <p:cNvCxnSpPr/>
            <p:nvPr/>
          </p:nvCxnSpPr>
          <p:spPr>
            <a:xfrm>
              <a:off x="3723597" y="473329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98"/>
            <p:cNvCxnSpPr/>
            <p:nvPr/>
          </p:nvCxnSpPr>
          <p:spPr>
            <a:xfrm>
              <a:off x="4686485" y="4729357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99"/>
            <p:cNvCxnSpPr/>
            <p:nvPr/>
          </p:nvCxnSpPr>
          <p:spPr>
            <a:xfrm>
              <a:off x="5675507" y="473455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100"/>
            <p:cNvCxnSpPr/>
            <p:nvPr/>
          </p:nvCxnSpPr>
          <p:spPr>
            <a:xfrm>
              <a:off x="6671189" y="4735800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101"/>
            <p:cNvCxnSpPr/>
            <p:nvPr/>
          </p:nvCxnSpPr>
          <p:spPr>
            <a:xfrm>
              <a:off x="1771810" y="4738069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ounded Rectangle 105"/>
            <p:cNvSpPr/>
            <p:nvPr/>
          </p:nvSpPr>
          <p:spPr>
            <a:xfrm>
              <a:off x="6281405" y="4477317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TASKS</a:t>
              </a:r>
            </a:p>
          </p:txBody>
        </p:sp>
        <p:grpSp>
          <p:nvGrpSpPr>
            <p:cNvPr id="107" name="Group 112"/>
            <p:cNvGrpSpPr/>
            <p:nvPr/>
          </p:nvGrpSpPr>
          <p:grpSpPr>
            <a:xfrm>
              <a:off x="7656629" y="4944177"/>
              <a:ext cx="145610" cy="327521"/>
              <a:chOff x="7565604" y="5053690"/>
              <a:chExt cx="185585" cy="417438"/>
            </a:xfrm>
          </p:grpSpPr>
          <p:cxnSp>
            <p:nvCxnSpPr>
              <p:cNvPr id="108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7" name="Picture 6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47" y="495611"/>
            <a:ext cx="21334" cy="21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3877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5301159" y="3171039"/>
            <a:ext cx="163057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52" dirty="0" err="1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userPhoto</a:t>
            </a:r>
            <a:endParaRPr lang="en-US" sz="2352" dirty="0">
              <a:gradFill>
                <a:gsLst>
                  <a:gs pos="0">
                    <a:srgbClr val="404040"/>
                  </a:gs>
                  <a:gs pos="55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68478" y="1935348"/>
            <a:ext cx="1202946" cy="73330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algn="ctr" defTabSz="913851">
              <a:defRPr/>
            </a:pPr>
            <a:endParaRPr lang="en-US" sz="784" dirty="0">
              <a:gradFill>
                <a:gsLst>
                  <a:gs pos="0">
                    <a:srgbClr val="404040"/>
                  </a:gs>
                  <a:gs pos="55000">
                    <a:srgbClr val="404040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gradFill>
                  <a:gsLst>
                    <a:gs pos="0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rPr>
              <a:t>/me</a:t>
            </a:r>
            <a:endParaRPr lang="en-US" dirty="0">
              <a:gradFill>
                <a:gsLst>
                  <a:gs pos="0">
                    <a:schemeClr val="tx1"/>
                  </a:gs>
                  <a:gs pos="55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73760" y="3199175"/>
            <a:ext cx="1792383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352" dirty="0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department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80269" y="3199174"/>
            <a:ext cx="1179362" cy="452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352" dirty="0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mobile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60465" y="3199175"/>
            <a:ext cx="141897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352" dirty="0" err="1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aboutMe</a:t>
            </a:r>
            <a:endParaRPr lang="en-US" sz="2352" dirty="0">
              <a:gradFill>
                <a:gsLst>
                  <a:gs pos="0">
                    <a:srgbClr val="404040"/>
                  </a:gs>
                  <a:gs pos="55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23046" y="3199175"/>
            <a:ext cx="129381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352" dirty="0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birthday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87727" y="3199175"/>
            <a:ext cx="76444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352" dirty="0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tags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16255" y="3199174"/>
            <a:ext cx="144623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52" dirty="0" err="1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hireDate</a:t>
            </a:r>
            <a:endParaRPr lang="en-US" sz="2352" dirty="0">
              <a:gradFill>
                <a:gsLst>
                  <a:gs pos="0">
                    <a:srgbClr val="404040"/>
                  </a:gs>
                  <a:gs pos="55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04460" y="3199174"/>
            <a:ext cx="251383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52" dirty="0" err="1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thumbnailPhoto</a:t>
            </a:r>
            <a:endParaRPr lang="en-US" sz="2352" dirty="0">
              <a:gradFill>
                <a:gsLst>
                  <a:gs pos="0">
                    <a:srgbClr val="404040"/>
                  </a:gs>
                  <a:gs pos="55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68478" y="3199174"/>
            <a:ext cx="132600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52" dirty="0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address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82210" y="3199174"/>
            <a:ext cx="119616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52" dirty="0" err="1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jobTitle</a:t>
            </a:r>
            <a:endParaRPr lang="en-US" sz="2352" dirty="0">
              <a:gradFill>
                <a:gsLst>
                  <a:gs pos="0">
                    <a:srgbClr val="404040"/>
                  </a:gs>
                  <a:gs pos="55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08682" y="3199174"/>
            <a:ext cx="105349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52" dirty="0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name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88022" y="3199174"/>
            <a:ext cx="83708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52" dirty="0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alias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76666" y="3199174"/>
            <a:ext cx="195438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52" dirty="0" err="1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pastProjects</a:t>
            </a:r>
            <a:endParaRPr lang="en-US" sz="2352" dirty="0">
              <a:gradFill>
                <a:gsLst>
                  <a:gs pos="0">
                    <a:srgbClr val="404040"/>
                  </a:gs>
                  <a:gs pos="55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993225" y="3199174"/>
            <a:ext cx="2217274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52" dirty="0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responsibilities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482210" y="3199174"/>
            <a:ext cx="125386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52" dirty="0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schools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666813" y="3199174"/>
            <a:ext cx="75212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52" dirty="0">
                <a:gradFill>
                  <a:gsLst>
                    <a:gs pos="0">
                      <a:srgbClr val="404040"/>
                    </a:gs>
                    <a:gs pos="55000">
                      <a:srgbClr val="404040"/>
                    </a:gs>
                  </a:gsLst>
                  <a:lin ang="5400000" scaled="0"/>
                </a:gradFill>
              </a:rPr>
              <a:t>skills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602349" y="1997801"/>
            <a:ext cx="2890039" cy="2832253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algn="ctr" defTabSz="913851">
              <a:defRPr/>
            </a:pPr>
            <a:endParaRPr lang="en-US" sz="784" dirty="0">
              <a:gradFill>
                <a:gsLst>
                  <a:gs pos="0">
                    <a:srgbClr val="404040"/>
                  </a:gs>
                  <a:gs pos="55000">
                    <a:srgbClr val="404040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0351" y="2079968"/>
            <a:ext cx="979200" cy="478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32597">
              <a:lnSpc>
                <a:spcPct val="90000"/>
              </a:lnSpc>
              <a:spcBef>
                <a:spcPct val="0"/>
              </a:spcBef>
              <a:defRPr sz="2800" b="1">
                <a:gradFill>
                  <a:gsLst>
                    <a:gs pos="1250">
                      <a:schemeClr val="tx2"/>
                    </a:gs>
                    <a:gs pos="73000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>
              <a:defRPr/>
            </a:pPr>
            <a:r>
              <a:rPr lang="en-US" sz="2744" dirty="0">
                <a:gradFill>
                  <a:gsLst>
                    <a:gs pos="0">
                      <a:srgbClr val="404040">
                        <a:alpha val="0"/>
                      </a:srgbClr>
                    </a:gs>
                    <a:gs pos="55000">
                      <a:srgbClr val="404040">
                        <a:alpha val="0"/>
                      </a:srgbClr>
                    </a:gs>
                  </a:gsLst>
                  <a:lin ang="5400000" scaled="0"/>
                </a:gradFill>
              </a:rPr>
              <a:t>ME</a:t>
            </a:r>
          </a:p>
        </p:txBody>
      </p:sp>
      <p:grpSp>
        <p:nvGrpSpPr>
          <p:cNvPr id="168" name="Group 167"/>
          <p:cNvGrpSpPr/>
          <p:nvPr/>
        </p:nvGrpSpPr>
        <p:grpSpPr>
          <a:xfrm>
            <a:off x="641558" y="2524194"/>
            <a:ext cx="1435190" cy="2044811"/>
            <a:chOff x="636295" y="2518478"/>
            <a:chExt cx="1435768" cy="2045634"/>
          </a:xfrm>
        </p:grpSpPr>
        <p:sp>
          <p:nvSpPr>
            <p:cNvPr id="169" name="Oval 168"/>
            <p:cNvSpPr/>
            <p:nvPr/>
          </p:nvSpPr>
          <p:spPr>
            <a:xfrm>
              <a:off x="636295" y="2815390"/>
              <a:ext cx="1435768" cy="143576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srgbClr val="404040"/>
                </a:solidFill>
                <a:latin typeface="Calibri" panose="020F0502020204030204"/>
              </a:endParaRPr>
            </a:p>
          </p:txBody>
        </p:sp>
        <p:graphicFrame>
          <p:nvGraphicFramePr>
            <p:cNvPr id="170" name="Diagram 169"/>
            <p:cNvGraphicFramePr/>
            <p:nvPr>
              <p:extLst/>
            </p:nvPr>
          </p:nvGraphicFramePr>
          <p:xfrm>
            <a:off x="665927" y="2518478"/>
            <a:ext cx="1364746" cy="20456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sp>
        <p:nvSpPr>
          <p:cNvPr id="171" name="Title 1"/>
          <p:cNvSpPr txBox="1">
            <a:spLocks/>
          </p:cNvSpPr>
          <p:nvPr/>
        </p:nvSpPr>
        <p:spPr>
          <a:xfrm>
            <a:off x="272303" y="2076493"/>
            <a:ext cx="2167571" cy="354288"/>
          </a:xfrm>
          <a:prstGeom prst="rect">
            <a:avLst/>
          </a:prstGeom>
        </p:spPr>
        <p:txBody>
          <a:bodyPr vert="horz" lIns="91403" tIns="45701" rIns="91403" bIns="4570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38">
              <a:lnSpc>
                <a:spcPct val="150000"/>
              </a:lnSpc>
            </a:pPr>
            <a:r>
              <a:rPr lang="en-US" sz="1999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9619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4228E-7 -2.2424E-6 L 0.38652 -0.01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8" y="-9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835E-6 4.20336E-6 L 0.38282 0.025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35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0.29423 -0.239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05" y="-119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0.14399 -0.306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99" y="-1534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-0.31848 0.1534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31" y="767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0.26972 -0.014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80" y="-72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0.21458 0.1348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2" y="674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0.18394 0.2918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1" y="145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0.02464 0.248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1241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-0.14692 0.1938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3" y="969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-0.18356 0.0331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78" y="16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0.1902 -0.1357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0" y="-678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-0.3001 -0.0329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11" y="-165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-0.18356 -0.1765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78" y="-882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-0.13467 -0.2855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0" y="-1427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-0.33686 -0.153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0" y="-767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8.89696E-7 L -0.08923 0.3354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677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0827E-8 -3.77213E-6 L -0.28874 0.2841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37" y="14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17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29213" y="1323950"/>
            <a:ext cx="2719213" cy="2114533"/>
            <a:chOff x="3395234" y="1349441"/>
            <a:chExt cx="2774461" cy="2157496"/>
          </a:xfrm>
        </p:grpSpPr>
        <p:cxnSp>
          <p:nvCxnSpPr>
            <p:cNvPr id="289" name="Straight Connector 288"/>
            <p:cNvCxnSpPr/>
            <p:nvPr/>
          </p:nvCxnSpPr>
          <p:spPr>
            <a:xfrm>
              <a:off x="4219549" y="1866132"/>
              <a:ext cx="1950146" cy="1640805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Group 306"/>
            <p:cNvGrpSpPr/>
            <p:nvPr/>
          </p:nvGrpSpPr>
          <p:grpSpPr>
            <a:xfrm>
              <a:off x="3395234" y="1349441"/>
              <a:ext cx="1101500" cy="793531"/>
              <a:chOff x="7408118" y="3567362"/>
              <a:chExt cx="1080000" cy="778042"/>
            </a:xfrm>
          </p:grpSpPr>
          <p:sp>
            <p:nvSpPr>
              <p:cNvPr id="308" name="Oval 307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09" name="Diagram 308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sp>
          <p:nvSpPr>
            <p:cNvPr id="121" name="Rounded Rectangle 120"/>
            <p:cNvSpPr/>
            <p:nvPr/>
          </p:nvSpPr>
          <p:spPr>
            <a:xfrm>
              <a:off x="4373068" y="2285556"/>
              <a:ext cx="864217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</a:t>
              </a:r>
              <a:r>
                <a:rPr lang="en-GB" sz="1176" dirty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anager</a:t>
              </a:r>
              <a:endPara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12194" y="2230463"/>
            <a:ext cx="4077316" cy="1168388"/>
            <a:chOff x="6234760" y="2274373"/>
            <a:chExt cx="4160158" cy="1192127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8219947" y="2671843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6234760" y="2671842"/>
              <a:ext cx="2008815" cy="794658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2" name="Group 331"/>
            <p:cNvGrpSpPr/>
            <p:nvPr/>
          </p:nvGrpSpPr>
          <p:grpSpPr>
            <a:xfrm>
              <a:off x="9293418" y="2274373"/>
              <a:ext cx="1101500" cy="793531"/>
              <a:chOff x="7408118" y="3567362"/>
              <a:chExt cx="1080000" cy="778042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34" name="Diagram 333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sp>
          <p:nvSpPr>
            <p:cNvPr id="122" name="Rounded Rectangle 121"/>
            <p:cNvSpPr/>
            <p:nvPr/>
          </p:nvSpPr>
          <p:spPr>
            <a:xfrm>
              <a:off x="7751031" y="2549762"/>
              <a:ext cx="117537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</a:t>
              </a:r>
              <a:r>
                <a:rPr lang="en-GB" sz="1176" dirty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irectReports</a:t>
              </a:r>
              <a:endPara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5294" y="3220379"/>
            <a:ext cx="4536901" cy="2077170"/>
            <a:chOff x="1605679" y="3284402"/>
            <a:chExt cx="4629081" cy="2119373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615444" y="4301501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1799823" y="3284402"/>
              <a:ext cx="1464350" cy="2086357"/>
              <a:chOff x="636295" y="2518478"/>
              <a:chExt cx="1435768" cy="2045634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19" name="Diagram 118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p:grpSp>
        <p:sp>
          <p:nvSpPr>
            <p:cNvPr id="120" name="Title 1"/>
            <p:cNvSpPr txBox="1">
              <a:spLocks/>
            </p:cNvSpPr>
            <p:nvPr/>
          </p:nvSpPr>
          <p:spPr>
            <a:xfrm>
              <a:off x="1605679" y="504228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215644" y="3466501"/>
              <a:ext cx="2019116" cy="83500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122"/>
            <p:cNvSpPr/>
            <p:nvPr/>
          </p:nvSpPr>
          <p:spPr>
            <a:xfrm>
              <a:off x="3474822" y="4149831"/>
              <a:ext cx="99201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memberOf</a:t>
              </a:r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966687" y="2248320"/>
            <a:ext cx="2167571" cy="2174190"/>
            <a:chOff x="266954" y="2436606"/>
            <a:chExt cx="2211611" cy="2218365"/>
          </a:xfrm>
        </p:grpSpPr>
        <p:sp>
          <p:nvSpPr>
            <p:cNvPr id="291" name="Title 1"/>
            <p:cNvSpPr txBox="1">
              <a:spLocks/>
            </p:cNvSpPr>
            <p:nvPr/>
          </p:nvSpPr>
          <p:spPr>
            <a:xfrm>
              <a:off x="266954" y="2436606"/>
              <a:ext cx="2211611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649844" y="2568614"/>
              <a:ext cx="1464350" cy="2086357"/>
              <a:chOff x="636295" y="2518478"/>
              <a:chExt cx="1435768" cy="204563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srgbClr val="404040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294" name="Diagram 293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4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23E-6 3.21834E-6 L 0.10467 0.00045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0181E-6 4.76623E-7 L -0.08336 0.0025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4" y="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6684E-6 -1.40263E-6 L 0.00103 0.14685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" y="73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29213" y="1323950"/>
            <a:ext cx="2719213" cy="2114533"/>
            <a:chOff x="3395234" y="1349441"/>
            <a:chExt cx="2774461" cy="2157496"/>
          </a:xfrm>
        </p:grpSpPr>
        <p:cxnSp>
          <p:nvCxnSpPr>
            <p:cNvPr id="289" name="Straight Connector 288"/>
            <p:cNvCxnSpPr/>
            <p:nvPr/>
          </p:nvCxnSpPr>
          <p:spPr>
            <a:xfrm>
              <a:off x="4219549" y="1866132"/>
              <a:ext cx="1950146" cy="1640805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Group 306"/>
            <p:cNvGrpSpPr/>
            <p:nvPr/>
          </p:nvGrpSpPr>
          <p:grpSpPr>
            <a:xfrm>
              <a:off x="3395234" y="1349441"/>
              <a:ext cx="1101500" cy="793531"/>
              <a:chOff x="7408118" y="3567362"/>
              <a:chExt cx="1080000" cy="778042"/>
            </a:xfrm>
          </p:grpSpPr>
          <p:sp>
            <p:nvSpPr>
              <p:cNvPr id="308" name="Oval 307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09" name="Diagram 308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sp>
          <p:nvSpPr>
            <p:cNvPr id="121" name="Rounded Rectangle 120"/>
            <p:cNvSpPr/>
            <p:nvPr/>
          </p:nvSpPr>
          <p:spPr>
            <a:xfrm>
              <a:off x="4373068" y="2285556"/>
              <a:ext cx="864217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</a:t>
              </a:r>
              <a:r>
                <a:rPr lang="en-GB" sz="1176" dirty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anager</a:t>
              </a:r>
              <a:endPara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12194" y="2230463"/>
            <a:ext cx="4077316" cy="1168388"/>
            <a:chOff x="6234760" y="2274373"/>
            <a:chExt cx="4160158" cy="1192127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8219947" y="2671843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6234760" y="2671842"/>
              <a:ext cx="2008815" cy="794658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2" name="Group 331"/>
            <p:cNvGrpSpPr/>
            <p:nvPr/>
          </p:nvGrpSpPr>
          <p:grpSpPr>
            <a:xfrm>
              <a:off x="9293418" y="2274373"/>
              <a:ext cx="1101500" cy="793531"/>
              <a:chOff x="7408118" y="3567362"/>
              <a:chExt cx="1080000" cy="778042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34" name="Diagram 333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sp>
          <p:nvSpPr>
            <p:cNvPr id="122" name="Rounded Rectangle 121"/>
            <p:cNvSpPr/>
            <p:nvPr/>
          </p:nvSpPr>
          <p:spPr>
            <a:xfrm>
              <a:off x="7751031" y="2549762"/>
              <a:ext cx="117537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</a:t>
              </a:r>
              <a:r>
                <a:rPr lang="en-GB" sz="1176" dirty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irectReports</a:t>
              </a:r>
              <a:endPara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5294" y="3220379"/>
            <a:ext cx="4536901" cy="2077170"/>
            <a:chOff x="1605679" y="3284402"/>
            <a:chExt cx="4629081" cy="2119373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615444" y="4301501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1799823" y="3284402"/>
              <a:ext cx="1464350" cy="2086357"/>
              <a:chOff x="636295" y="2518478"/>
              <a:chExt cx="1435768" cy="2045634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19" name="Diagram 118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p:grpSp>
        <p:sp>
          <p:nvSpPr>
            <p:cNvPr id="120" name="Title 1"/>
            <p:cNvSpPr txBox="1">
              <a:spLocks/>
            </p:cNvSpPr>
            <p:nvPr/>
          </p:nvSpPr>
          <p:spPr>
            <a:xfrm>
              <a:off x="1605679" y="504228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215644" y="3466501"/>
              <a:ext cx="2019116" cy="83500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122"/>
            <p:cNvSpPr/>
            <p:nvPr/>
          </p:nvSpPr>
          <p:spPr>
            <a:xfrm>
              <a:off x="3474822" y="4149831"/>
              <a:ext cx="99201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memberOf</a:t>
              </a: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9837" y="-6400"/>
            <a:ext cx="12188825" cy="61874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algn="ctr" defTabSz="913851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/messages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5279760" y="3430762"/>
            <a:ext cx="1441988" cy="2623100"/>
            <a:chOff x="5385413" y="3499060"/>
            <a:chExt cx="1471286" cy="2676396"/>
          </a:xfrm>
        </p:grpSpPr>
        <p:cxnSp>
          <p:nvCxnSpPr>
            <p:cNvPr id="32" name="Straight Connector 31"/>
            <p:cNvCxnSpPr/>
            <p:nvPr/>
          </p:nvCxnSpPr>
          <p:spPr>
            <a:xfrm flipH="1" flipV="1">
              <a:off x="6162902" y="3499060"/>
              <a:ext cx="8882" cy="1920746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5761037" y="5027783"/>
              <a:ext cx="793531" cy="793531"/>
              <a:chOff x="5681540" y="2652588"/>
              <a:chExt cx="778042" cy="778042"/>
            </a:xfrm>
          </p:grpSpPr>
          <p:sp>
            <p:nvSpPr>
              <p:cNvPr id="35" name="Oval 34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5385413" y="5813970"/>
              <a:ext cx="147128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MESSAGES</a:t>
              </a:r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966687" y="2248320"/>
            <a:ext cx="2167571" cy="2174190"/>
            <a:chOff x="266954" y="2436606"/>
            <a:chExt cx="2211611" cy="2218365"/>
          </a:xfrm>
        </p:grpSpPr>
        <p:sp>
          <p:nvSpPr>
            <p:cNvPr id="291" name="Title 1"/>
            <p:cNvSpPr txBox="1">
              <a:spLocks/>
            </p:cNvSpPr>
            <p:nvPr/>
          </p:nvSpPr>
          <p:spPr>
            <a:xfrm>
              <a:off x="266954" y="2436606"/>
              <a:ext cx="2211611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649844" y="2568614"/>
              <a:ext cx="1464350" cy="2086357"/>
              <a:chOff x="636295" y="2518478"/>
              <a:chExt cx="1435768" cy="204563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srgbClr val="404040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294" name="Diagram 293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9" r:lo="rId20" r:qs="rId21" r:cs="rId22"/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84041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22007E-6 3.03223E-6 L 0.11207 0.08329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4" y="4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5281461" y="3429604"/>
            <a:ext cx="1441988" cy="2623100"/>
            <a:chOff x="5385413" y="3499060"/>
            <a:chExt cx="1471286" cy="2676396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6162902" y="3499060"/>
              <a:ext cx="8882" cy="1920746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5761037" y="5027783"/>
              <a:ext cx="793531" cy="793531"/>
              <a:chOff x="5681540" y="2652588"/>
              <a:chExt cx="778042" cy="778042"/>
            </a:xfrm>
          </p:grpSpPr>
          <p:sp>
            <p:nvSpPr>
              <p:cNvPr id="47" name="Oval 46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sp>
          <p:nvSpPr>
            <p:cNvPr id="46" name="Title 1"/>
            <p:cNvSpPr txBox="1">
              <a:spLocks/>
            </p:cNvSpPr>
            <p:nvPr/>
          </p:nvSpPr>
          <p:spPr>
            <a:xfrm>
              <a:off x="5385413" y="5813970"/>
              <a:ext cx="147128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MESSAGES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29213" y="1323950"/>
            <a:ext cx="2719213" cy="2114533"/>
            <a:chOff x="3395234" y="1349441"/>
            <a:chExt cx="2774461" cy="2157496"/>
          </a:xfrm>
        </p:grpSpPr>
        <p:cxnSp>
          <p:nvCxnSpPr>
            <p:cNvPr id="289" name="Straight Connector 288"/>
            <p:cNvCxnSpPr/>
            <p:nvPr/>
          </p:nvCxnSpPr>
          <p:spPr>
            <a:xfrm>
              <a:off x="4219549" y="1866132"/>
              <a:ext cx="1950146" cy="1640805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Group 306"/>
            <p:cNvGrpSpPr/>
            <p:nvPr/>
          </p:nvGrpSpPr>
          <p:grpSpPr>
            <a:xfrm>
              <a:off x="3395234" y="1349441"/>
              <a:ext cx="1101500" cy="793531"/>
              <a:chOff x="7408118" y="3567362"/>
              <a:chExt cx="1080000" cy="778042"/>
            </a:xfrm>
          </p:grpSpPr>
          <p:sp>
            <p:nvSpPr>
              <p:cNvPr id="308" name="Oval 307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09" name="Diagram 308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p:grpSp>
        <p:sp>
          <p:nvSpPr>
            <p:cNvPr id="121" name="Rounded Rectangle 120"/>
            <p:cNvSpPr/>
            <p:nvPr/>
          </p:nvSpPr>
          <p:spPr>
            <a:xfrm>
              <a:off x="4373068" y="2285556"/>
              <a:ext cx="864217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</a:t>
              </a:r>
              <a:r>
                <a:rPr lang="en-GB" sz="1176" dirty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anager</a:t>
              </a:r>
              <a:endPara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12194" y="2230463"/>
            <a:ext cx="4077316" cy="1168388"/>
            <a:chOff x="6234760" y="2274373"/>
            <a:chExt cx="4160158" cy="1192127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8219947" y="2671843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38" idx="3"/>
            </p:cNvCxnSpPr>
            <p:nvPr/>
          </p:nvCxnSpPr>
          <p:spPr>
            <a:xfrm flipH="1">
              <a:off x="6234760" y="2671842"/>
              <a:ext cx="2008815" cy="794658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2" name="Group 331"/>
            <p:cNvGrpSpPr/>
            <p:nvPr/>
          </p:nvGrpSpPr>
          <p:grpSpPr>
            <a:xfrm>
              <a:off x="9293418" y="2274373"/>
              <a:ext cx="1101500" cy="793531"/>
              <a:chOff x="7408118" y="3567362"/>
              <a:chExt cx="1080000" cy="778042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34" name="Diagram 333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p:grpSp>
        <p:sp>
          <p:nvSpPr>
            <p:cNvPr id="122" name="Rounded Rectangle 121"/>
            <p:cNvSpPr/>
            <p:nvPr/>
          </p:nvSpPr>
          <p:spPr>
            <a:xfrm>
              <a:off x="7751031" y="2549762"/>
              <a:ext cx="117537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</a:t>
              </a:r>
              <a:r>
                <a:rPr lang="en-GB" sz="1176" dirty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irectReports</a:t>
              </a:r>
              <a:endPara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5294" y="3220379"/>
            <a:ext cx="4536901" cy="2077170"/>
            <a:chOff x="1605679" y="3284402"/>
            <a:chExt cx="4629081" cy="2119373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615444" y="4301501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1799823" y="3284402"/>
              <a:ext cx="1464350" cy="2086357"/>
              <a:chOff x="636295" y="2518478"/>
              <a:chExt cx="1435768" cy="2045634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19" name="Diagram 118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p:grpSp>
        <p:sp>
          <p:nvSpPr>
            <p:cNvPr id="120" name="Title 1"/>
            <p:cNvSpPr txBox="1">
              <a:spLocks/>
            </p:cNvSpPr>
            <p:nvPr/>
          </p:nvSpPr>
          <p:spPr>
            <a:xfrm>
              <a:off x="1605679" y="504228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215644" y="3466501"/>
              <a:ext cx="2019116" cy="83500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122"/>
            <p:cNvSpPr/>
            <p:nvPr/>
          </p:nvSpPr>
          <p:spPr>
            <a:xfrm>
              <a:off x="3474822" y="4149831"/>
              <a:ext cx="99201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memberOf</a:t>
              </a: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31151" y="-6400"/>
            <a:ext cx="12188825" cy="6222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algn="ctr" defTabSz="913851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/events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5279760" y="3430762"/>
            <a:ext cx="1441988" cy="2623100"/>
            <a:chOff x="5385413" y="3499060"/>
            <a:chExt cx="1471286" cy="2676396"/>
          </a:xfrm>
        </p:grpSpPr>
        <p:cxnSp>
          <p:nvCxnSpPr>
            <p:cNvPr id="32" name="Straight Connector 31"/>
            <p:cNvCxnSpPr/>
            <p:nvPr/>
          </p:nvCxnSpPr>
          <p:spPr>
            <a:xfrm flipH="1" flipV="1">
              <a:off x="6162902" y="3499060"/>
              <a:ext cx="8882" cy="1920746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5761037" y="5027783"/>
              <a:ext cx="793531" cy="793531"/>
              <a:chOff x="5681540" y="2652588"/>
              <a:chExt cx="778042" cy="778042"/>
            </a:xfrm>
          </p:grpSpPr>
          <p:sp>
            <p:nvSpPr>
              <p:cNvPr id="35" name="Oval 34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5385413" y="5813970"/>
              <a:ext cx="147128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MESSAGES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55208" y="2750620"/>
            <a:ext cx="3393217" cy="1049342"/>
            <a:chOff x="2707535" y="2805099"/>
            <a:chExt cx="3462160" cy="1070662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4163852" y="3506937"/>
              <a:ext cx="2005843" cy="2007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itle 1"/>
            <p:cNvSpPr txBox="1">
              <a:spLocks/>
            </p:cNvSpPr>
            <p:nvPr/>
          </p:nvSpPr>
          <p:spPr>
            <a:xfrm>
              <a:off x="2707535" y="280509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EVENTS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681653" y="3080825"/>
              <a:ext cx="811999" cy="794936"/>
              <a:chOff x="10113425" y="2651210"/>
              <a:chExt cx="796150" cy="779420"/>
            </a:xfrm>
          </p:grpSpPr>
          <p:sp>
            <p:nvSpPr>
              <p:cNvPr id="41" name="Oval 40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</p:grpSp>
      <p:grpSp>
        <p:nvGrpSpPr>
          <p:cNvPr id="290" name="Group 289"/>
          <p:cNvGrpSpPr/>
          <p:nvPr/>
        </p:nvGrpSpPr>
        <p:grpSpPr>
          <a:xfrm>
            <a:off x="4966687" y="2248320"/>
            <a:ext cx="2167571" cy="2174190"/>
            <a:chOff x="266954" y="2436606"/>
            <a:chExt cx="2211611" cy="2218365"/>
          </a:xfrm>
        </p:grpSpPr>
        <p:sp>
          <p:nvSpPr>
            <p:cNvPr id="291" name="Title 1"/>
            <p:cNvSpPr txBox="1">
              <a:spLocks/>
            </p:cNvSpPr>
            <p:nvPr/>
          </p:nvSpPr>
          <p:spPr>
            <a:xfrm>
              <a:off x="266954" y="2436606"/>
              <a:ext cx="2211611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649844" y="2568614"/>
              <a:ext cx="1464350" cy="2086357"/>
              <a:chOff x="636295" y="2518478"/>
              <a:chExt cx="1435768" cy="204563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srgbClr val="404040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294" name="Diagram 293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0" r:lo="rId21" r:qs="rId22" r:cs="rId23"/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866360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1451 0.00227 L 4.20475E-6 -6.40036E-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9" y="-1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655208" y="2750620"/>
            <a:ext cx="3393217" cy="1049342"/>
            <a:chOff x="2707535" y="2805099"/>
            <a:chExt cx="3462160" cy="1070662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4163852" y="3506937"/>
              <a:ext cx="2005843" cy="2007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itle 1"/>
            <p:cNvSpPr txBox="1">
              <a:spLocks/>
            </p:cNvSpPr>
            <p:nvPr/>
          </p:nvSpPr>
          <p:spPr>
            <a:xfrm>
              <a:off x="2707535" y="280509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EVENTS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681653" y="3080825"/>
              <a:ext cx="811999" cy="794936"/>
              <a:chOff x="10113425" y="2651210"/>
              <a:chExt cx="796150" cy="779420"/>
            </a:xfrm>
          </p:grpSpPr>
          <p:sp>
            <p:nvSpPr>
              <p:cNvPr id="41" name="Oval 40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</p:grpSp>
      <p:grpSp>
        <p:nvGrpSpPr>
          <p:cNvPr id="43" name="Group 42"/>
          <p:cNvGrpSpPr/>
          <p:nvPr/>
        </p:nvGrpSpPr>
        <p:grpSpPr>
          <a:xfrm>
            <a:off x="5281461" y="3429604"/>
            <a:ext cx="1441988" cy="2623100"/>
            <a:chOff x="5385413" y="3499060"/>
            <a:chExt cx="1471286" cy="2676396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6162902" y="3499060"/>
              <a:ext cx="8882" cy="1920746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5761037" y="5027783"/>
              <a:ext cx="793531" cy="793531"/>
              <a:chOff x="5681540" y="2652588"/>
              <a:chExt cx="778042" cy="778042"/>
            </a:xfrm>
          </p:grpSpPr>
          <p:sp>
            <p:nvSpPr>
              <p:cNvPr id="47" name="Oval 46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sp>
          <p:nvSpPr>
            <p:cNvPr id="46" name="Title 1"/>
            <p:cNvSpPr txBox="1">
              <a:spLocks/>
            </p:cNvSpPr>
            <p:nvPr/>
          </p:nvSpPr>
          <p:spPr>
            <a:xfrm>
              <a:off x="5385413" y="5813970"/>
              <a:ext cx="147128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MESSAGES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29213" y="1323950"/>
            <a:ext cx="2719213" cy="2114533"/>
            <a:chOff x="3395234" y="1349441"/>
            <a:chExt cx="2774461" cy="2157496"/>
          </a:xfrm>
        </p:grpSpPr>
        <p:cxnSp>
          <p:nvCxnSpPr>
            <p:cNvPr id="289" name="Straight Connector 288"/>
            <p:cNvCxnSpPr/>
            <p:nvPr/>
          </p:nvCxnSpPr>
          <p:spPr>
            <a:xfrm>
              <a:off x="4219549" y="1866132"/>
              <a:ext cx="1950146" cy="1640805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Group 306"/>
            <p:cNvGrpSpPr/>
            <p:nvPr/>
          </p:nvGrpSpPr>
          <p:grpSpPr>
            <a:xfrm>
              <a:off x="3395234" y="1349441"/>
              <a:ext cx="1101500" cy="793531"/>
              <a:chOff x="7408118" y="3567362"/>
              <a:chExt cx="1080000" cy="778042"/>
            </a:xfrm>
          </p:grpSpPr>
          <p:sp>
            <p:nvSpPr>
              <p:cNvPr id="308" name="Oval 307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09" name="Diagram 308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p:grpSp>
        <p:sp>
          <p:nvSpPr>
            <p:cNvPr id="121" name="Rounded Rectangle 120"/>
            <p:cNvSpPr/>
            <p:nvPr/>
          </p:nvSpPr>
          <p:spPr>
            <a:xfrm>
              <a:off x="4373068" y="2285556"/>
              <a:ext cx="864217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</a:t>
              </a:r>
              <a:r>
                <a:rPr lang="en-GB" sz="1176" dirty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anager</a:t>
              </a:r>
              <a:endPara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112194" y="2230463"/>
            <a:ext cx="4077316" cy="1168388"/>
            <a:chOff x="6234760" y="2274373"/>
            <a:chExt cx="4160158" cy="1192127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8219947" y="2671843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38" idx="3"/>
            </p:cNvCxnSpPr>
            <p:nvPr/>
          </p:nvCxnSpPr>
          <p:spPr>
            <a:xfrm flipH="1">
              <a:off x="6234760" y="2671842"/>
              <a:ext cx="2008815" cy="794658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2" name="Group 331"/>
            <p:cNvGrpSpPr/>
            <p:nvPr/>
          </p:nvGrpSpPr>
          <p:grpSpPr>
            <a:xfrm>
              <a:off x="9293418" y="2274373"/>
              <a:ext cx="1101500" cy="793531"/>
              <a:chOff x="7408118" y="3567362"/>
              <a:chExt cx="1080000" cy="778042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34" name="Diagram 333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p:grpSp>
        <p:sp>
          <p:nvSpPr>
            <p:cNvPr id="122" name="Rounded Rectangle 121"/>
            <p:cNvSpPr/>
            <p:nvPr/>
          </p:nvSpPr>
          <p:spPr>
            <a:xfrm>
              <a:off x="7751031" y="2549762"/>
              <a:ext cx="117537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</a:t>
              </a:r>
              <a:r>
                <a:rPr lang="en-GB" sz="1176" dirty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irectReports</a:t>
              </a:r>
              <a:endPara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5294" y="3220379"/>
            <a:ext cx="4536901" cy="2077170"/>
            <a:chOff x="1605679" y="3284402"/>
            <a:chExt cx="4629081" cy="2119373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615444" y="4301501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1799823" y="3284402"/>
              <a:ext cx="1464350" cy="2086357"/>
              <a:chOff x="636295" y="2518478"/>
              <a:chExt cx="1435768" cy="2045634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19" name="Diagram 118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5" r:lo="rId16" r:qs="rId17" r:cs="rId18"/>
              </a:graphicData>
            </a:graphic>
          </p:graphicFrame>
        </p:grpSp>
        <p:sp>
          <p:nvSpPr>
            <p:cNvPr id="120" name="Title 1"/>
            <p:cNvSpPr txBox="1">
              <a:spLocks/>
            </p:cNvSpPr>
            <p:nvPr/>
          </p:nvSpPr>
          <p:spPr>
            <a:xfrm>
              <a:off x="1605679" y="504228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215644" y="3466501"/>
              <a:ext cx="2019116" cy="83500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122"/>
            <p:cNvSpPr/>
            <p:nvPr/>
          </p:nvSpPr>
          <p:spPr>
            <a:xfrm>
              <a:off x="3474822" y="4149831"/>
              <a:ext cx="99201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memberOf</a:t>
              </a: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31151" y="-6400"/>
            <a:ext cx="12188825" cy="620163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algn="ctr" defTabSz="913851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/files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2654382" y="2749536"/>
            <a:ext cx="3393217" cy="1049342"/>
            <a:chOff x="2707535" y="2805099"/>
            <a:chExt cx="3462160" cy="1070662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4163852" y="3506937"/>
              <a:ext cx="2005843" cy="2007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itle 1"/>
            <p:cNvSpPr txBox="1">
              <a:spLocks/>
            </p:cNvSpPr>
            <p:nvPr/>
          </p:nvSpPr>
          <p:spPr>
            <a:xfrm>
              <a:off x="2707535" y="280509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EVENTS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681653" y="3080825"/>
              <a:ext cx="811999" cy="794936"/>
              <a:chOff x="10113425" y="2651210"/>
              <a:chExt cx="796150" cy="779420"/>
            </a:xfrm>
          </p:grpSpPr>
          <p:sp>
            <p:nvSpPr>
              <p:cNvPr id="53" name="Oval 52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6056163" y="1043080"/>
            <a:ext cx="2953325" cy="2395403"/>
            <a:chOff x="6177590" y="1062865"/>
            <a:chExt cx="3013330" cy="2444072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7589837" y="1228609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6177590" y="1242010"/>
              <a:ext cx="1443531" cy="2264927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ounded Rectangle 97"/>
            <p:cNvSpPr/>
            <p:nvPr/>
          </p:nvSpPr>
          <p:spPr>
            <a:xfrm>
              <a:off x="6828153" y="1062865"/>
              <a:ext cx="1384503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Shared with me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329065" y="2628047"/>
            <a:ext cx="1023845" cy="1622877"/>
            <a:chOff x="9516989" y="2680035"/>
            <a:chExt cx="1044647" cy="1655850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9829526" y="2680035"/>
              <a:ext cx="218213" cy="165585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ed Rectangle 99"/>
            <p:cNvSpPr/>
            <p:nvPr/>
          </p:nvSpPr>
          <p:spPr>
            <a:xfrm>
              <a:off x="9516989" y="3309093"/>
              <a:ext cx="1044647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modifiedBy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586478" y="788626"/>
            <a:ext cx="1048899" cy="1845063"/>
            <a:chOff x="8759315" y="803240"/>
            <a:chExt cx="1070210" cy="1882551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9190920" y="1242010"/>
              <a:ext cx="638605" cy="1443781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/>
            <p:cNvGrpSpPr/>
            <p:nvPr/>
          </p:nvGrpSpPr>
          <p:grpSpPr>
            <a:xfrm>
              <a:off x="8759315" y="803240"/>
              <a:ext cx="793531" cy="793531"/>
              <a:chOff x="3869156" y="2705101"/>
              <a:chExt cx="778042" cy="778042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3869156" y="2705101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003" y="2870452"/>
                <a:ext cx="465221" cy="465221"/>
              </a:xfrm>
              <a:prstGeom prst="rect">
                <a:avLst/>
              </a:prstGeom>
            </p:spPr>
          </p:pic>
        </p:grpSp>
      </p:grpSp>
      <p:grpSp>
        <p:nvGrpSpPr>
          <p:cNvPr id="55" name="Group 54"/>
          <p:cNvGrpSpPr/>
          <p:nvPr/>
        </p:nvGrpSpPr>
        <p:grpSpPr>
          <a:xfrm>
            <a:off x="6041767" y="3066363"/>
            <a:ext cx="4244016" cy="1547143"/>
            <a:chOff x="6162902" y="3127256"/>
            <a:chExt cx="4330245" cy="1578578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8144630" y="4310988"/>
              <a:ext cx="1676400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6162902" y="3491183"/>
              <a:ext cx="1981728" cy="819805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177590" y="3499059"/>
              <a:ext cx="2043240" cy="989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9699616" y="3912303"/>
              <a:ext cx="793531" cy="793531"/>
              <a:chOff x="2986088" y="3567362"/>
              <a:chExt cx="778042" cy="778042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986088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4719" y="3723183"/>
                <a:ext cx="465286" cy="465286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7961591" y="3127256"/>
              <a:ext cx="793531" cy="793531"/>
              <a:chOff x="3869156" y="2705101"/>
              <a:chExt cx="778042" cy="77804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3869156" y="2705101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003" y="2870452"/>
                <a:ext cx="465221" cy="465221"/>
              </a:xfrm>
              <a:prstGeom prst="rect">
                <a:avLst/>
              </a:prstGeom>
            </p:spPr>
          </p:pic>
        </p:grpSp>
        <p:sp>
          <p:nvSpPr>
            <p:cNvPr id="61" name="Title 1"/>
            <p:cNvSpPr txBox="1">
              <a:spLocks/>
            </p:cNvSpPr>
            <p:nvPr/>
          </p:nvSpPr>
          <p:spPr>
            <a:xfrm>
              <a:off x="8711870" y="3615023"/>
              <a:ext cx="876404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FILES</a:t>
              </a:r>
            </a:p>
          </p:txBody>
        </p:sp>
      </p:grpSp>
      <p:sp>
        <p:nvSpPr>
          <p:cNvPr id="101" name="Rounded Rectangle 100"/>
          <p:cNvSpPr/>
          <p:nvPr/>
        </p:nvSpPr>
        <p:spPr>
          <a:xfrm>
            <a:off x="8779227" y="1733496"/>
            <a:ext cx="996065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createdBy</a:t>
            </a:r>
          </a:p>
        </p:txBody>
      </p:sp>
      <p:grpSp>
        <p:nvGrpSpPr>
          <p:cNvPr id="102" name="Group 101"/>
          <p:cNvGrpSpPr/>
          <p:nvPr/>
        </p:nvGrpSpPr>
        <p:grpSpPr>
          <a:xfrm>
            <a:off x="9641068" y="1341111"/>
            <a:ext cx="1659846" cy="1291892"/>
            <a:chOff x="9835333" y="1366952"/>
            <a:chExt cx="1693570" cy="1318140"/>
          </a:xfrm>
        </p:grpSpPr>
        <p:cxnSp>
          <p:nvCxnSpPr>
            <p:cNvPr id="103" name="Straight Connector 102"/>
            <p:cNvCxnSpPr/>
            <p:nvPr/>
          </p:nvCxnSpPr>
          <p:spPr>
            <a:xfrm flipH="1">
              <a:off x="9835333" y="1778618"/>
              <a:ext cx="1189906" cy="906474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10735372" y="1366952"/>
              <a:ext cx="793531" cy="793531"/>
              <a:chOff x="2986088" y="3567362"/>
              <a:chExt cx="778042" cy="778042"/>
            </a:xfrm>
          </p:grpSpPr>
          <p:sp>
            <p:nvSpPr>
              <p:cNvPr id="106" name="Oval 105"/>
              <p:cNvSpPr/>
              <p:nvPr/>
            </p:nvSpPr>
            <p:spPr>
              <a:xfrm>
                <a:off x="2986088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4719" y="3723183"/>
                <a:ext cx="465286" cy="465286"/>
              </a:xfrm>
              <a:prstGeom prst="rect">
                <a:avLst/>
              </a:prstGeom>
            </p:spPr>
          </p:pic>
        </p:grpSp>
      </p:grpSp>
      <p:grpSp>
        <p:nvGrpSpPr>
          <p:cNvPr id="79" name="Group 78"/>
          <p:cNvGrpSpPr/>
          <p:nvPr/>
        </p:nvGrpSpPr>
        <p:grpSpPr>
          <a:xfrm>
            <a:off x="6120312" y="2231075"/>
            <a:ext cx="4077316" cy="1168388"/>
            <a:chOff x="6234760" y="2274373"/>
            <a:chExt cx="4160158" cy="1192127"/>
          </a:xfrm>
        </p:grpSpPr>
        <p:grpSp>
          <p:nvGrpSpPr>
            <p:cNvPr id="82" name="Group 81"/>
            <p:cNvGrpSpPr/>
            <p:nvPr/>
          </p:nvGrpSpPr>
          <p:grpSpPr>
            <a:xfrm>
              <a:off x="6234760" y="2549762"/>
              <a:ext cx="3586270" cy="916738"/>
              <a:chOff x="6234760" y="2549762"/>
              <a:chExt cx="3586270" cy="916738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8219947" y="2671843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6234760" y="2671842"/>
                <a:ext cx="2008815" cy="794658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ounded Rectangle 89"/>
              <p:cNvSpPr/>
              <p:nvPr/>
            </p:nvSpPr>
            <p:spPr>
              <a:xfrm>
                <a:off x="7751031" y="2549762"/>
                <a:ext cx="1175375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directReports</a:t>
                </a: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9293418" y="2274373"/>
              <a:ext cx="1101500" cy="793531"/>
              <a:chOff x="7408118" y="3567362"/>
              <a:chExt cx="1080000" cy="778042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85" name="Diagram 84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2" r:lo="rId23" r:qs="rId24" r:cs="rId25"/>
              </a:graphicData>
            </a:graphic>
          </p:graphicFrame>
        </p:grpSp>
      </p:grpSp>
      <p:grpSp>
        <p:nvGrpSpPr>
          <p:cNvPr id="290" name="Group 289"/>
          <p:cNvGrpSpPr/>
          <p:nvPr/>
        </p:nvGrpSpPr>
        <p:grpSpPr>
          <a:xfrm>
            <a:off x="4966687" y="2248320"/>
            <a:ext cx="2167571" cy="2174190"/>
            <a:chOff x="266954" y="2436606"/>
            <a:chExt cx="2211611" cy="2218365"/>
          </a:xfrm>
        </p:grpSpPr>
        <p:sp>
          <p:nvSpPr>
            <p:cNvPr id="291" name="Title 1"/>
            <p:cNvSpPr txBox="1">
              <a:spLocks/>
            </p:cNvSpPr>
            <p:nvPr/>
          </p:nvSpPr>
          <p:spPr>
            <a:xfrm>
              <a:off x="266954" y="2436606"/>
              <a:ext cx="2211611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649844" y="2568614"/>
              <a:ext cx="1464350" cy="2086357"/>
              <a:chOff x="636295" y="2518478"/>
              <a:chExt cx="1435768" cy="204563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srgbClr val="404040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294" name="Diagram 293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7" r:lo="rId28" r:qs="rId29" r:cs="rId30"/>
              </a:graphicData>
            </a:graphic>
          </p:graphicFrame>
        </p:grpSp>
      </p:grpSp>
      <p:sp>
        <p:nvSpPr>
          <p:cNvPr id="108" name="Rounded Rectangle 107"/>
          <p:cNvSpPr/>
          <p:nvPr/>
        </p:nvSpPr>
        <p:spPr>
          <a:xfrm>
            <a:off x="9943131" y="2017821"/>
            <a:ext cx="669453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842198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86342E-6 1.70676E-6 L 0.10135 0.00068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3.20143E-6 -2.59192E-6 L 0.0771 -0.00091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5" y="-4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5.25913E-7 4.91602E-6 L 0.07621 0.00453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4" y="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041768" y="788626"/>
            <a:ext cx="5259147" cy="3824881"/>
            <a:chOff x="6162902" y="803240"/>
            <a:chExt cx="5366001" cy="3902594"/>
          </a:xfrm>
        </p:grpSpPr>
        <p:grpSp>
          <p:nvGrpSpPr>
            <p:cNvPr id="4" name="Group 3"/>
            <p:cNvGrpSpPr/>
            <p:nvPr/>
          </p:nvGrpSpPr>
          <p:grpSpPr>
            <a:xfrm>
              <a:off x="6234760" y="2274373"/>
              <a:ext cx="4160158" cy="1192127"/>
              <a:chOff x="6234760" y="2274373"/>
              <a:chExt cx="4160158" cy="1192127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219947" y="2671843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endCxn id="38" idx="3"/>
              </p:cNvCxnSpPr>
              <p:nvPr/>
            </p:nvCxnSpPr>
            <p:spPr>
              <a:xfrm flipH="1">
                <a:off x="6234760" y="2671842"/>
                <a:ext cx="2008815" cy="794658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2" name="Group 331"/>
              <p:cNvGrpSpPr/>
              <p:nvPr/>
            </p:nvGrpSpPr>
            <p:grpSpPr>
              <a:xfrm>
                <a:off x="9293418" y="2274373"/>
                <a:ext cx="1101500" cy="793531"/>
                <a:chOff x="7408118" y="3567362"/>
                <a:chExt cx="1080000" cy="778042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7559471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334" name="Diagram 333"/>
                <p:cNvGraphicFramePr/>
                <p:nvPr>
                  <p:extLst/>
                </p:nvPr>
              </p:nvGraphicFramePr>
              <p:xfrm>
                <a:off x="7408118" y="3593698"/>
                <a:ext cx="1080000" cy="72000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p:grpSp>
          <p:sp>
            <p:nvSpPr>
              <p:cNvPr id="122" name="Rounded Rectangle 121"/>
              <p:cNvSpPr/>
              <p:nvPr/>
            </p:nvSpPr>
            <p:spPr>
              <a:xfrm>
                <a:off x="7751031" y="2549762"/>
                <a:ext cx="1175375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</a:t>
                </a:r>
                <a:r>
                  <a:rPr lang="en-GB" sz="1176" dirty="0" err="1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irectReports</a:t>
                </a:r>
                <a:endPara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177590" y="1062865"/>
              <a:ext cx="3013330" cy="2444072"/>
              <a:chOff x="6177590" y="1062865"/>
              <a:chExt cx="3013330" cy="2444072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7589837" y="1228609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6177590" y="1242010"/>
                <a:ext cx="1443531" cy="2264927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ounded Rectangle 97"/>
              <p:cNvSpPr/>
              <p:nvPr/>
            </p:nvSpPr>
            <p:spPr>
              <a:xfrm>
                <a:off x="6828153" y="1062865"/>
                <a:ext cx="1384503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Shared with me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516989" y="2680035"/>
              <a:ext cx="1044647" cy="1655850"/>
              <a:chOff x="9516989" y="2680035"/>
              <a:chExt cx="1044647" cy="1655850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9829526" y="2680035"/>
                <a:ext cx="218213" cy="165585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Rounded Rectangle 99"/>
              <p:cNvSpPr/>
              <p:nvPr/>
            </p:nvSpPr>
            <p:spPr>
              <a:xfrm>
                <a:off x="9516989" y="3309093"/>
                <a:ext cx="1044647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modifiedBy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759315" y="803240"/>
              <a:ext cx="1070210" cy="1882551"/>
              <a:chOff x="8759315" y="803240"/>
              <a:chExt cx="1070210" cy="1882551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9190920" y="1242010"/>
                <a:ext cx="638605" cy="1443781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8759315" y="803240"/>
                <a:ext cx="793531" cy="793531"/>
                <a:chOff x="3869156" y="2705101"/>
                <a:chExt cx="778042" cy="778042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3869156" y="2705101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5003" y="2870452"/>
                  <a:ext cx="465221" cy="4652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/>
            <p:cNvGrpSpPr/>
            <p:nvPr/>
          </p:nvGrpSpPr>
          <p:grpSpPr>
            <a:xfrm>
              <a:off x="6162902" y="3127256"/>
              <a:ext cx="4330245" cy="1578578"/>
              <a:chOff x="6162902" y="3127256"/>
              <a:chExt cx="4330245" cy="1578578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8144630" y="4310988"/>
                <a:ext cx="1676400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6162902" y="3491183"/>
                <a:ext cx="1981728" cy="819805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6177590" y="3499059"/>
                <a:ext cx="2043240" cy="989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/>
              <p:cNvGrpSpPr/>
              <p:nvPr/>
            </p:nvGrpSpPr>
            <p:grpSpPr>
              <a:xfrm>
                <a:off x="9699616" y="3912303"/>
                <a:ext cx="793531" cy="793531"/>
                <a:chOff x="2986088" y="3567362"/>
                <a:chExt cx="778042" cy="778042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986088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719" y="3723183"/>
                  <a:ext cx="465286" cy="465286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/>
              <p:cNvGrpSpPr/>
              <p:nvPr/>
            </p:nvGrpSpPr>
            <p:grpSpPr>
              <a:xfrm>
                <a:off x="7961591" y="3127256"/>
                <a:ext cx="793531" cy="793531"/>
                <a:chOff x="3869156" y="2705101"/>
                <a:chExt cx="778042" cy="778042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3869156" y="2705101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5003" y="2870452"/>
                  <a:ext cx="465221" cy="465221"/>
                </a:xfrm>
                <a:prstGeom prst="rect">
                  <a:avLst/>
                </a:prstGeom>
              </p:spPr>
            </p:pic>
          </p:grpSp>
          <p:sp>
            <p:nvSpPr>
              <p:cNvPr id="61" name="Title 1"/>
              <p:cNvSpPr txBox="1">
                <a:spLocks/>
              </p:cNvSpPr>
              <p:nvPr/>
            </p:nvSpPr>
            <p:spPr>
              <a:xfrm>
                <a:off x="8711870" y="3615023"/>
                <a:ext cx="876404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FILES</a:t>
                </a:r>
              </a:p>
            </p:txBody>
          </p:sp>
        </p:grpSp>
        <p:sp>
          <p:nvSpPr>
            <p:cNvPr id="101" name="Rounded Rectangle 100"/>
            <p:cNvSpPr/>
            <p:nvPr/>
          </p:nvSpPr>
          <p:spPr>
            <a:xfrm>
              <a:off x="8955980" y="1767308"/>
              <a:ext cx="1016303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createdBy</a:t>
              </a: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9835333" y="1366952"/>
              <a:ext cx="1693570" cy="1318140"/>
              <a:chOff x="9835333" y="1366952"/>
              <a:chExt cx="1693570" cy="1318140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 flipH="1">
                <a:off x="9835333" y="1778618"/>
                <a:ext cx="1189906" cy="906474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/>
              <p:nvPr/>
            </p:nvGrpSpPr>
            <p:grpSpPr>
              <a:xfrm>
                <a:off x="10735372" y="1366952"/>
                <a:ext cx="793531" cy="793531"/>
                <a:chOff x="2986088" y="3567362"/>
                <a:chExt cx="778042" cy="778042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986088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719" y="3723183"/>
                  <a:ext cx="465286" cy="4652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9" name="Group 78"/>
            <p:cNvGrpSpPr/>
            <p:nvPr/>
          </p:nvGrpSpPr>
          <p:grpSpPr>
            <a:xfrm>
              <a:off x="6243043" y="2274997"/>
              <a:ext cx="4160158" cy="1192127"/>
              <a:chOff x="6234760" y="2274373"/>
              <a:chExt cx="4160158" cy="1192127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6234760" y="2549762"/>
                <a:ext cx="3586270" cy="916738"/>
                <a:chOff x="6234760" y="2549762"/>
                <a:chExt cx="3586270" cy="916738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>
                  <a:off x="8219947" y="2671843"/>
                  <a:ext cx="1601083" cy="0"/>
                </a:xfrm>
                <a:prstGeom prst="line">
                  <a:avLst/>
                </a:prstGeom>
                <a:ln w="38100">
                  <a:solidFill>
                    <a:srgbClr val="0072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H="1">
                  <a:off x="6234760" y="2671842"/>
                  <a:ext cx="2008815" cy="794658"/>
                </a:xfrm>
                <a:prstGeom prst="line">
                  <a:avLst/>
                </a:prstGeom>
                <a:ln w="38100">
                  <a:solidFill>
                    <a:srgbClr val="0072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Rounded Rectangle 89"/>
                <p:cNvSpPr/>
                <p:nvPr/>
              </p:nvSpPr>
              <p:spPr>
                <a:xfrm>
                  <a:off x="7751031" y="2549762"/>
                  <a:ext cx="1175375" cy="26199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0072C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r>
                    <a:rPr lang="en-GB" sz="1176" dirty="0">
                      <a:solidFill>
                        <a:srgbClr val="0072C6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directReports</a:t>
                  </a: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9293418" y="2274373"/>
                <a:ext cx="1101500" cy="793531"/>
                <a:chOff x="7408118" y="3567362"/>
                <a:chExt cx="1080000" cy="778042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7559471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85" name="Diagram 84"/>
                <p:cNvGraphicFramePr/>
                <p:nvPr>
                  <p:extLst/>
                </p:nvPr>
              </p:nvGraphicFramePr>
              <p:xfrm>
                <a:off x="7408118" y="3593698"/>
                <a:ext cx="1080000" cy="72000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0" r:lo="rId11" r:qs="rId12" r:cs="rId13"/>
                </a:graphicData>
              </a:graphic>
            </p:graphicFrame>
          </p:grpSp>
        </p:grpSp>
        <p:sp>
          <p:nvSpPr>
            <p:cNvPr id="108" name="Rounded Rectangle 107"/>
            <p:cNvSpPr/>
            <p:nvPr/>
          </p:nvSpPr>
          <p:spPr>
            <a:xfrm>
              <a:off x="10143532" y="2057410"/>
              <a:ext cx="68305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public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55208" y="2750620"/>
            <a:ext cx="3393217" cy="1049342"/>
            <a:chOff x="2707535" y="2805099"/>
            <a:chExt cx="3462160" cy="1070662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4163852" y="3506937"/>
              <a:ext cx="2005843" cy="2007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itle 1"/>
            <p:cNvSpPr txBox="1">
              <a:spLocks/>
            </p:cNvSpPr>
            <p:nvPr/>
          </p:nvSpPr>
          <p:spPr>
            <a:xfrm>
              <a:off x="2707535" y="280509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EVENTS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681653" y="3080825"/>
              <a:ext cx="811999" cy="794936"/>
              <a:chOff x="10113425" y="2651210"/>
              <a:chExt cx="796150" cy="779420"/>
            </a:xfrm>
          </p:grpSpPr>
          <p:sp>
            <p:nvSpPr>
              <p:cNvPr id="41" name="Oval 40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</p:grpSp>
      <p:grpSp>
        <p:nvGrpSpPr>
          <p:cNvPr id="43" name="Group 42"/>
          <p:cNvGrpSpPr/>
          <p:nvPr/>
        </p:nvGrpSpPr>
        <p:grpSpPr>
          <a:xfrm>
            <a:off x="5281461" y="3429604"/>
            <a:ext cx="1441988" cy="2623100"/>
            <a:chOff x="5385413" y="3499060"/>
            <a:chExt cx="1471286" cy="2676396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6162902" y="3499060"/>
              <a:ext cx="8882" cy="1920746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5761037" y="5027783"/>
              <a:ext cx="793531" cy="793531"/>
              <a:chOff x="5681540" y="2652588"/>
              <a:chExt cx="778042" cy="778042"/>
            </a:xfrm>
          </p:grpSpPr>
          <p:sp>
            <p:nvSpPr>
              <p:cNvPr id="47" name="Oval 46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sp>
          <p:nvSpPr>
            <p:cNvPr id="46" name="Title 1"/>
            <p:cNvSpPr txBox="1">
              <a:spLocks/>
            </p:cNvSpPr>
            <p:nvPr/>
          </p:nvSpPr>
          <p:spPr>
            <a:xfrm>
              <a:off x="5385413" y="5813970"/>
              <a:ext cx="147128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MESSAGES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29213" y="1323950"/>
            <a:ext cx="2719213" cy="2114533"/>
            <a:chOff x="3395234" y="1349441"/>
            <a:chExt cx="2774461" cy="2157496"/>
          </a:xfrm>
        </p:grpSpPr>
        <p:cxnSp>
          <p:nvCxnSpPr>
            <p:cNvPr id="289" name="Straight Connector 288"/>
            <p:cNvCxnSpPr/>
            <p:nvPr/>
          </p:nvCxnSpPr>
          <p:spPr>
            <a:xfrm>
              <a:off x="4219549" y="1866132"/>
              <a:ext cx="1950146" cy="1640805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Group 306"/>
            <p:cNvGrpSpPr/>
            <p:nvPr/>
          </p:nvGrpSpPr>
          <p:grpSpPr>
            <a:xfrm>
              <a:off x="3395234" y="1349441"/>
              <a:ext cx="1101500" cy="793531"/>
              <a:chOff x="7408118" y="3567362"/>
              <a:chExt cx="1080000" cy="778042"/>
            </a:xfrm>
          </p:grpSpPr>
          <p:sp>
            <p:nvSpPr>
              <p:cNvPr id="308" name="Oval 307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09" name="Diagram 308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p:grpSp>
        <p:sp>
          <p:nvSpPr>
            <p:cNvPr id="121" name="Rounded Rectangle 120"/>
            <p:cNvSpPr/>
            <p:nvPr/>
          </p:nvSpPr>
          <p:spPr>
            <a:xfrm>
              <a:off x="4373068" y="2285556"/>
              <a:ext cx="864217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</a:t>
              </a:r>
              <a:r>
                <a:rPr lang="en-GB" sz="1176" dirty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anager</a:t>
              </a:r>
              <a:endPara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5294" y="3220379"/>
            <a:ext cx="4536901" cy="2077170"/>
            <a:chOff x="1605679" y="3284402"/>
            <a:chExt cx="4629081" cy="2119373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615444" y="4301501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1799823" y="3284402"/>
              <a:ext cx="1464350" cy="2086357"/>
              <a:chOff x="636295" y="2518478"/>
              <a:chExt cx="1435768" cy="2045634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19" name="Diagram 118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2" r:lo="rId23" r:qs="rId24" r:cs="rId25"/>
              </a:graphicData>
            </a:graphic>
          </p:graphicFrame>
        </p:grpSp>
        <p:sp>
          <p:nvSpPr>
            <p:cNvPr id="120" name="Title 1"/>
            <p:cNvSpPr txBox="1">
              <a:spLocks/>
            </p:cNvSpPr>
            <p:nvPr/>
          </p:nvSpPr>
          <p:spPr>
            <a:xfrm>
              <a:off x="1605679" y="504228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215644" y="3466501"/>
              <a:ext cx="2019116" cy="83500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122"/>
            <p:cNvSpPr/>
            <p:nvPr/>
          </p:nvSpPr>
          <p:spPr>
            <a:xfrm>
              <a:off x="3474822" y="4149831"/>
              <a:ext cx="99201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memberOf</a:t>
              </a: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31151" y="-6400"/>
            <a:ext cx="12188825" cy="63363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algn="ctr" defTabSz="913851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/groups</a:t>
            </a:r>
            <a:endParaRPr lang="en-US" dirty="0"/>
          </a:p>
        </p:txBody>
      </p:sp>
      <p:grpSp>
        <p:nvGrpSpPr>
          <p:cNvPr id="208" name="Group 207"/>
          <p:cNvGrpSpPr/>
          <p:nvPr/>
        </p:nvGrpSpPr>
        <p:grpSpPr>
          <a:xfrm>
            <a:off x="6040478" y="790382"/>
            <a:ext cx="5259147" cy="3824881"/>
            <a:chOff x="6162902" y="803240"/>
            <a:chExt cx="5366001" cy="3902594"/>
          </a:xfrm>
        </p:grpSpPr>
        <p:grpSp>
          <p:nvGrpSpPr>
            <p:cNvPr id="209" name="Group 208"/>
            <p:cNvGrpSpPr/>
            <p:nvPr/>
          </p:nvGrpSpPr>
          <p:grpSpPr>
            <a:xfrm>
              <a:off x="6234760" y="2274373"/>
              <a:ext cx="4160158" cy="1192127"/>
              <a:chOff x="6234760" y="2274373"/>
              <a:chExt cx="4160158" cy="1192127"/>
            </a:xfrm>
          </p:grpSpPr>
          <p:cxnSp>
            <p:nvCxnSpPr>
              <p:cNvPr id="248" name="Straight Connector 247"/>
              <p:cNvCxnSpPr/>
              <p:nvPr/>
            </p:nvCxnSpPr>
            <p:spPr>
              <a:xfrm>
                <a:off x="8219947" y="2671843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H="1">
                <a:off x="6234760" y="2671842"/>
                <a:ext cx="2008815" cy="794658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0" name="Group 249"/>
              <p:cNvGrpSpPr/>
              <p:nvPr/>
            </p:nvGrpSpPr>
            <p:grpSpPr>
              <a:xfrm>
                <a:off x="9293418" y="2274373"/>
                <a:ext cx="1101500" cy="793531"/>
                <a:chOff x="7408118" y="3567362"/>
                <a:chExt cx="1080000" cy="778042"/>
              </a:xfrm>
            </p:grpSpPr>
            <p:sp>
              <p:nvSpPr>
                <p:cNvPr id="252" name="Oval 251"/>
                <p:cNvSpPr/>
                <p:nvPr/>
              </p:nvSpPr>
              <p:spPr>
                <a:xfrm>
                  <a:off x="7559471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253" name="Diagram 252"/>
                <p:cNvGraphicFramePr/>
                <p:nvPr>
                  <p:extLst/>
                </p:nvPr>
              </p:nvGraphicFramePr>
              <p:xfrm>
                <a:off x="7408118" y="3593698"/>
                <a:ext cx="1080000" cy="72000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7" r:lo="rId28" r:qs="rId29" r:cs="rId30"/>
                </a:graphicData>
              </a:graphic>
            </p:graphicFrame>
          </p:grpSp>
          <p:sp>
            <p:nvSpPr>
              <p:cNvPr id="251" name="Rounded Rectangle 250"/>
              <p:cNvSpPr/>
              <p:nvPr/>
            </p:nvSpPr>
            <p:spPr>
              <a:xfrm>
                <a:off x="7751031" y="2549762"/>
                <a:ext cx="1175375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</a:t>
                </a:r>
                <a:r>
                  <a:rPr lang="en-GB" sz="1176" dirty="0" err="1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irectReports</a:t>
                </a:r>
                <a:endPara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6177590" y="1062865"/>
              <a:ext cx="3013330" cy="2444072"/>
              <a:chOff x="6177590" y="1062865"/>
              <a:chExt cx="3013330" cy="2444072"/>
            </a:xfrm>
          </p:grpSpPr>
          <p:cxnSp>
            <p:nvCxnSpPr>
              <p:cNvPr id="245" name="Straight Connector 244"/>
              <p:cNvCxnSpPr/>
              <p:nvPr/>
            </p:nvCxnSpPr>
            <p:spPr>
              <a:xfrm>
                <a:off x="7589837" y="1228609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V="1">
                <a:off x="6177590" y="1242010"/>
                <a:ext cx="1443531" cy="2264927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Rounded Rectangle 246"/>
              <p:cNvSpPr/>
              <p:nvPr/>
            </p:nvSpPr>
            <p:spPr>
              <a:xfrm>
                <a:off x="6828153" y="1062865"/>
                <a:ext cx="1384503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Shared with me</a:t>
                </a: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9516989" y="2680035"/>
              <a:ext cx="1044647" cy="1655850"/>
              <a:chOff x="9516989" y="2680035"/>
              <a:chExt cx="1044647" cy="1655850"/>
            </a:xfrm>
          </p:grpSpPr>
          <p:cxnSp>
            <p:nvCxnSpPr>
              <p:cNvPr id="243" name="Straight Connector 242"/>
              <p:cNvCxnSpPr/>
              <p:nvPr/>
            </p:nvCxnSpPr>
            <p:spPr>
              <a:xfrm>
                <a:off x="9829526" y="2680035"/>
                <a:ext cx="218213" cy="165585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Rounded Rectangle 243"/>
              <p:cNvSpPr/>
              <p:nvPr/>
            </p:nvSpPr>
            <p:spPr>
              <a:xfrm>
                <a:off x="9516989" y="3309093"/>
                <a:ext cx="1044647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modifiedBy</a:t>
                </a:r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8759315" y="803240"/>
              <a:ext cx="1070210" cy="1882551"/>
              <a:chOff x="8759315" y="803240"/>
              <a:chExt cx="1070210" cy="1882551"/>
            </a:xfrm>
          </p:grpSpPr>
          <p:cxnSp>
            <p:nvCxnSpPr>
              <p:cNvPr id="239" name="Straight Connector 238"/>
              <p:cNvCxnSpPr/>
              <p:nvPr/>
            </p:nvCxnSpPr>
            <p:spPr>
              <a:xfrm>
                <a:off x="9190920" y="1242010"/>
                <a:ext cx="638605" cy="1443781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0" name="Group 239"/>
              <p:cNvGrpSpPr/>
              <p:nvPr/>
            </p:nvGrpSpPr>
            <p:grpSpPr>
              <a:xfrm>
                <a:off x="8759315" y="803240"/>
                <a:ext cx="793531" cy="793531"/>
                <a:chOff x="3869156" y="2705101"/>
                <a:chExt cx="778042" cy="778042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3869156" y="2705101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242" name="Picture 241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5003" y="2870452"/>
                  <a:ext cx="465221" cy="4652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3" name="Group 212"/>
            <p:cNvGrpSpPr/>
            <p:nvPr/>
          </p:nvGrpSpPr>
          <p:grpSpPr>
            <a:xfrm>
              <a:off x="6162902" y="3127256"/>
              <a:ext cx="4330245" cy="1578578"/>
              <a:chOff x="6162902" y="3127256"/>
              <a:chExt cx="4330245" cy="1578578"/>
            </a:xfrm>
          </p:grpSpPr>
          <p:cxnSp>
            <p:nvCxnSpPr>
              <p:cNvPr id="229" name="Straight Connector 228"/>
              <p:cNvCxnSpPr/>
              <p:nvPr/>
            </p:nvCxnSpPr>
            <p:spPr>
              <a:xfrm>
                <a:off x="8144630" y="4310988"/>
                <a:ext cx="1676400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 flipH="1" flipV="1">
                <a:off x="6162902" y="3491183"/>
                <a:ext cx="1981728" cy="819805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6177590" y="3499059"/>
                <a:ext cx="2043240" cy="989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2" name="Group 231"/>
              <p:cNvGrpSpPr/>
              <p:nvPr/>
            </p:nvGrpSpPr>
            <p:grpSpPr>
              <a:xfrm>
                <a:off x="9699616" y="3912303"/>
                <a:ext cx="793531" cy="793531"/>
                <a:chOff x="2986088" y="3567362"/>
                <a:chExt cx="778042" cy="778042"/>
              </a:xfrm>
            </p:grpSpPr>
            <p:sp>
              <p:nvSpPr>
                <p:cNvPr id="237" name="Oval 236"/>
                <p:cNvSpPr/>
                <p:nvPr/>
              </p:nvSpPr>
              <p:spPr>
                <a:xfrm>
                  <a:off x="2986088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238" name="Picture 23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719" y="3723183"/>
                  <a:ext cx="465286" cy="465286"/>
                </a:xfrm>
                <a:prstGeom prst="rect">
                  <a:avLst/>
                </a:prstGeom>
              </p:spPr>
            </p:pic>
          </p:grpSp>
          <p:grpSp>
            <p:nvGrpSpPr>
              <p:cNvPr id="233" name="Group 232"/>
              <p:cNvGrpSpPr/>
              <p:nvPr/>
            </p:nvGrpSpPr>
            <p:grpSpPr>
              <a:xfrm>
                <a:off x="7961591" y="3127256"/>
                <a:ext cx="793531" cy="793531"/>
                <a:chOff x="3869156" y="2705101"/>
                <a:chExt cx="778042" cy="778042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3869156" y="2705101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236" name="Picture 235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5003" y="2870452"/>
                  <a:ext cx="465221" cy="465221"/>
                </a:xfrm>
                <a:prstGeom prst="rect">
                  <a:avLst/>
                </a:prstGeom>
              </p:spPr>
            </p:pic>
          </p:grpSp>
          <p:sp>
            <p:nvSpPr>
              <p:cNvPr id="234" name="Title 1"/>
              <p:cNvSpPr txBox="1">
                <a:spLocks/>
              </p:cNvSpPr>
              <p:nvPr/>
            </p:nvSpPr>
            <p:spPr>
              <a:xfrm>
                <a:off x="8711870" y="3615023"/>
                <a:ext cx="876404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FILES</a:t>
                </a:r>
              </a:p>
            </p:txBody>
          </p:sp>
        </p:grpSp>
        <p:sp>
          <p:nvSpPr>
            <p:cNvPr id="214" name="Rounded Rectangle 213"/>
            <p:cNvSpPr/>
            <p:nvPr/>
          </p:nvSpPr>
          <p:spPr>
            <a:xfrm>
              <a:off x="8955980" y="1767308"/>
              <a:ext cx="1016303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createdBy</a:t>
              </a:r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9835333" y="1366952"/>
              <a:ext cx="1693570" cy="1318140"/>
              <a:chOff x="9835333" y="1366952"/>
              <a:chExt cx="1693570" cy="1318140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 flipH="1">
                <a:off x="9835333" y="1778618"/>
                <a:ext cx="1189906" cy="906474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6" name="Group 225"/>
              <p:cNvGrpSpPr/>
              <p:nvPr/>
            </p:nvGrpSpPr>
            <p:grpSpPr>
              <a:xfrm>
                <a:off x="10735372" y="1366952"/>
                <a:ext cx="793531" cy="793531"/>
                <a:chOff x="2986088" y="3567362"/>
                <a:chExt cx="778042" cy="778042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986088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228" name="Picture 227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719" y="3723183"/>
                  <a:ext cx="465286" cy="4652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6" name="Group 215"/>
            <p:cNvGrpSpPr/>
            <p:nvPr/>
          </p:nvGrpSpPr>
          <p:grpSpPr>
            <a:xfrm>
              <a:off x="6243043" y="2274997"/>
              <a:ext cx="4160158" cy="1192127"/>
              <a:chOff x="6234760" y="2274373"/>
              <a:chExt cx="4160158" cy="1192127"/>
            </a:xfrm>
          </p:grpSpPr>
          <p:grpSp>
            <p:nvGrpSpPr>
              <p:cNvPr id="218" name="Group 217"/>
              <p:cNvGrpSpPr/>
              <p:nvPr/>
            </p:nvGrpSpPr>
            <p:grpSpPr>
              <a:xfrm>
                <a:off x="6234760" y="2549762"/>
                <a:ext cx="3586270" cy="916738"/>
                <a:chOff x="6234760" y="2549762"/>
                <a:chExt cx="3586270" cy="916738"/>
              </a:xfrm>
            </p:grpSpPr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8219947" y="2671843"/>
                  <a:ext cx="1601083" cy="0"/>
                </a:xfrm>
                <a:prstGeom prst="line">
                  <a:avLst/>
                </a:prstGeom>
                <a:ln w="38100">
                  <a:solidFill>
                    <a:srgbClr val="0072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flipH="1">
                  <a:off x="6234760" y="2671842"/>
                  <a:ext cx="2008815" cy="794658"/>
                </a:xfrm>
                <a:prstGeom prst="line">
                  <a:avLst/>
                </a:prstGeom>
                <a:ln w="38100">
                  <a:solidFill>
                    <a:srgbClr val="0072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4" name="Rounded Rectangle 223"/>
                <p:cNvSpPr/>
                <p:nvPr/>
              </p:nvSpPr>
              <p:spPr>
                <a:xfrm>
                  <a:off x="7751031" y="2549762"/>
                  <a:ext cx="1175375" cy="26199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0072C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r>
                    <a:rPr lang="en-GB" sz="1176" dirty="0">
                      <a:solidFill>
                        <a:srgbClr val="0072C6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directReports</a:t>
                  </a:r>
                </a:p>
              </p:txBody>
            </p:sp>
          </p:grpSp>
          <p:grpSp>
            <p:nvGrpSpPr>
              <p:cNvPr id="219" name="Group 218"/>
              <p:cNvGrpSpPr/>
              <p:nvPr/>
            </p:nvGrpSpPr>
            <p:grpSpPr>
              <a:xfrm>
                <a:off x="9293418" y="2274373"/>
                <a:ext cx="1101500" cy="793531"/>
                <a:chOff x="7408118" y="3567362"/>
                <a:chExt cx="1080000" cy="778042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7559471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221" name="Diagram 220"/>
                <p:cNvGraphicFramePr/>
                <p:nvPr>
                  <p:extLst/>
                </p:nvPr>
              </p:nvGraphicFramePr>
              <p:xfrm>
                <a:off x="7408118" y="3593698"/>
                <a:ext cx="1080000" cy="72000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2" r:lo="rId33" r:qs="rId34" r:cs="rId35"/>
                </a:graphicData>
              </a:graphic>
            </p:graphicFrame>
          </p:grpSp>
        </p:grpSp>
        <p:sp>
          <p:nvSpPr>
            <p:cNvPr id="217" name="Rounded Rectangle 216"/>
            <p:cNvSpPr/>
            <p:nvPr/>
          </p:nvSpPr>
          <p:spPr>
            <a:xfrm>
              <a:off x="10143532" y="2057410"/>
              <a:ext cx="68305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public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51009" y="3430761"/>
            <a:ext cx="2997417" cy="2327426"/>
            <a:chOff x="3111377" y="3499059"/>
            <a:chExt cx="3058318" cy="2374714"/>
          </a:xfrm>
        </p:grpSpPr>
        <p:cxnSp>
          <p:nvCxnSpPr>
            <p:cNvPr id="266" name="Straight Connector 265"/>
            <p:cNvCxnSpPr/>
            <p:nvPr/>
          </p:nvCxnSpPr>
          <p:spPr>
            <a:xfrm>
              <a:off x="3111377" y="5756110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flipV="1">
              <a:off x="4715967" y="3499059"/>
              <a:ext cx="1453728" cy="224229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Rounded Rectangle 267"/>
            <p:cNvSpPr/>
            <p:nvPr/>
          </p:nvSpPr>
          <p:spPr>
            <a:xfrm>
              <a:off x="4283515" y="5611777"/>
              <a:ext cx="908242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createdBy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43620" y="4232982"/>
            <a:ext cx="865475" cy="2157042"/>
            <a:chOff x="2593679" y="4317579"/>
            <a:chExt cx="883060" cy="2200868"/>
          </a:xfrm>
        </p:grpSpPr>
        <p:grpSp>
          <p:nvGrpSpPr>
            <p:cNvPr id="12" name="Group 11"/>
            <p:cNvGrpSpPr/>
            <p:nvPr/>
          </p:nvGrpSpPr>
          <p:grpSpPr>
            <a:xfrm>
              <a:off x="2593679" y="4317579"/>
              <a:ext cx="881082" cy="1848377"/>
              <a:chOff x="2593679" y="4317579"/>
              <a:chExt cx="881082" cy="1848377"/>
            </a:xfrm>
          </p:grpSpPr>
          <p:cxnSp>
            <p:nvCxnSpPr>
              <p:cNvPr id="262" name="Straight Connector 261"/>
              <p:cNvCxnSpPr/>
              <p:nvPr/>
            </p:nvCxnSpPr>
            <p:spPr>
              <a:xfrm>
                <a:off x="2593679" y="4317579"/>
                <a:ext cx="516814" cy="1438531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3" name="Group 262"/>
              <p:cNvGrpSpPr/>
              <p:nvPr/>
            </p:nvGrpSpPr>
            <p:grpSpPr>
              <a:xfrm>
                <a:off x="2681230" y="5372425"/>
                <a:ext cx="793531" cy="793531"/>
                <a:chOff x="3869156" y="3567362"/>
                <a:chExt cx="778042" cy="778042"/>
              </a:xfrm>
            </p:grpSpPr>
            <p:sp>
              <p:nvSpPr>
                <p:cNvPr id="264" name="Oval 263"/>
                <p:cNvSpPr/>
                <p:nvPr/>
              </p:nvSpPr>
              <p:spPr>
                <a:xfrm>
                  <a:off x="3869156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265" name="Picture 264"/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5003" y="3724695"/>
                  <a:ext cx="465286" cy="465286"/>
                </a:xfrm>
                <a:prstGeom prst="rect">
                  <a:avLst/>
                </a:prstGeom>
              </p:spPr>
            </p:pic>
          </p:grpSp>
        </p:grpSp>
        <p:sp>
          <p:nvSpPr>
            <p:cNvPr id="269" name="Title 1"/>
            <p:cNvSpPr txBox="1">
              <a:spLocks/>
            </p:cNvSpPr>
            <p:nvPr/>
          </p:nvSpPr>
          <p:spPr>
            <a:xfrm>
              <a:off x="2600335" y="6156961"/>
              <a:ext cx="876404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FILES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645" y="1947438"/>
            <a:ext cx="2519602" cy="2269787"/>
            <a:chOff x="48012" y="1985597"/>
            <a:chExt cx="2570795" cy="2315904"/>
          </a:xfrm>
        </p:grpSpPr>
        <p:cxnSp>
          <p:nvCxnSpPr>
            <p:cNvPr id="205" name="Straight Connector 204"/>
            <p:cNvCxnSpPr/>
            <p:nvPr/>
          </p:nvCxnSpPr>
          <p:spPr>
            <a:xfrm>
              <a:off x="1116334" y="3150342"/>
              <a:ext cx="1502473" cy="1151159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Group 205"/>
            <p:cNvGrpSpPr/>
            <p:nvPr/>
          </p:nvGrpSpPr>
          <p:grpSpPr>
            <a:xfrm>
              <a:off x="517509" y="2542611"/>
              <a:ext cx="793531" cy="793531"/>
              <a:chOff x="5681540" y="2652588"/>
              <a:chExt cx="778042" cy="778042"/>
            </a:xfrm>
          </p:grpSpPr>
          <p:sp>
            <p:nvSpPr>
              <p:cNvPr id="207" name="Oval 206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70" name="Picture 269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sp>
          <p:nvSpPr>
            <p:cNvPr id="271" name="Title 1"/>
            <p:cNvSpPr txBox="1">
              <a:spLocks/>
            </p:cNvSpPr>
            <p:nvPr/>
          </p:nvSpPr>
          <p:spPr>
            <a:xfrm>
              <a:off x="48012" y="1985597"/>
              <a:ext cx="2225209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CONVERSATIONS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564952" y="2620018"/>
            <a:ext cx="3485521" cy="820432"/>
            <a:chOff x="2615444" y="2671843"/>
            <a:chExt cx="3556339" cy="837101"/>
          </a:xfrm>
        </p:grpSpPr>
        <p:cxnSp>
          <p:nvCxnSpPr>
            <p:cNvPr id="279" name="Straight Connector 278"/>
            <p:cNvCxnSpPr/>
            <p:nvPr/>
          </p:nvCxnSpPr>
          <p:spPr>
            <a:xfrm>
              <a:off x="4216527" y="2671843"/>
              <a:ext cx="1955256" cy="837101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2615444" y="2671843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124143" y="2218931"/>
            <a:ext cx="1852391" cy="1993645"/>
            <a:chOff x="2165679" y="2262606"/>
            <a:chExt cx="1890027" cy="2034151"/>
          </a:xfrm>
        </p:grpSpPr>
        <p:cxnSp>
          <p:nvCxnSpPr>
            <p:cNvPr id="278" name="Straight Connector 277"/>
            <p:cNvCxnSpPr/>
            <p:nvPr/>
          </p:nvCxnSpPr>
          <p:spPr>
            <a:xfrm flipH="1">
              <a:off x="2578958" y="2671842"/>
              <a:ext cx="14721" cy="1624915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2165679" y="2262606"/>
              <a:ext cx="819857" cy="810653"/>
              <a:chOff x="10113425" y="3530904"/>
              <a:chExt cx="803854" cy="794830"/>
            </a:xfrm>
          </p:grpSpPr>
          <p:sp>
            <p:nvSpPr>
              <p:cNvPr id="282" name="Oval 281"/>
              <p:cNvSpPr/>
              <p:nvPr/>
            </p:nvSpPr>
            <p:spPr>
              <a:xfrm rot="5400000">
                <a:off x="10113425" y="3535656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83" name="Picture 282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2449" y="3530904"/>
                <a:ext cx="794830" cy="794830"/>
              </a:xfrm>
              <a:prstGeom prst="rect">
                <a:avLst/>
              </a:prstGeom>
            </p:spPr>
          </p:pic>
        </p:grpSp>
        <p:sp>
          <p:nvSpPr>
            <p:cNvPr id="284" name="Title 1"/>
            <p:cNvSpPr txBox="1">
              <a:spLocks/>
            </p:cNvSpPr>
            <p:nvPr/>
          </p:nvSpPr>
          <p:spPr>
            <a:xfrm>
              <a:off x="2704971" y="2800294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EVENTS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1574458" y="3217136"/>
            <a:ext cx="4536901" cy="2077170"/>
            <a:chOff x="1605679" y="3284402"/>
            <a:chExt cx="4629081" cy="2119373"/>
          </a:xfrm>
        </p:grpSpPr>
        <p:cxnSp>
          <p:nvCxnSpPr>
            <p:cNvPr id="255" name="Straight Connector 254"/>
            <p:cNvCxnSpPr/>
            <p:nvPr/>
          </p:nvCxnSpPr>
          <p:spPr>
            <a:xfrm>
              <a:off x="2615444" y="4301501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Group 255"/>
            <p:cNvGrpSpPr/>
            <p:nvPr/>
          </p:nvGrpSpPr>
          <p:grpSpPr>
            <a:xfrm>
              <a:off x="1799823" y="3284402"/>
              <a:ext cx="1464350" cy="2086357"/>
              <a:chOff x="636295" y="2518478"/>
              <a:chExt cx="1435768" cy="2045634"/>
            </a:xfrm>
          </p:grpSpPr>
          <p:sp>
            <p:nvSpPr>
              <p:cNvPr id="260" name="Oval 259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261" name="Diagram 260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9" r:lo="rId40" r:qs="rId41" r:cs="rId42"/>
              </a:graphicData>
            </a:graphic>
          </p:graphicFrame>
        </p:grpSp>
        <p:sp>
          <p:nvSpPr>
            <p:cNvPr id="257" name="Title 1"/>
            <p:cNvSpPr txBox="1">
              <a:spLocks/>
            </p:cNvSpPr>
            <p:nvPr/>
          </p:nvSpPr>
          <p:spPr>
            <a:xfrm>
              <a:off x="1605679" y="504228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cxnSp>
          <p:nvCxnSpPr>
            <p:cNvPr id="258" name="Straight Connector 257"/>
            <p:cNvCxnSpPr/>
            <p:nvPr/>
          </p:nvCxnSpPr>
          <p:spPr>
            <a:xfrm flipV="1">
              <a:off x="4215644" y="3466501"/>
              <a:ext cx="2019116" cy="83500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ounded Rectangle 258"/>
            <p:cNvSpPr/>
            <p:nvPr/>
          </p:nvSpPr>
          <p:spPr>
            <a:xfrm>
              <a:off x="3474822" y="4149831"/>
              <a:ext cx="99201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memberOf</a:t>
              </a:r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966687" y="2248320"/>
            <a:ext cx="2167571" cy="2174190"/>
            <a:chOff x="266954" y="2436606"/>
            <a:chExt cx="2211611" cy="2218365"/>
          </a:xfrm>
        </p:grpSpPr>
        <p:sp>
          <p:nvSpPr>
            <p:cNvPr id="291" name="Title 1"/>
            <p:cNvSpPr txBox="1">
              <a:spLocks/>
            </p:cNvSpPr>
            <p:nvPr/>
          </p:nvSpPr>
          <p:spPr>
            <a:xfrm>
              <a:off x="266954" y="2436606"/>
              <a:ext cx="2211611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649844" y="2568614"/>
              <a:ext cx="1464350" cy="2086357"/>
              <a:chOff x="636295" y="2518478"/>
              <a:chExt cx="1435768" cy="204563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srgbClr val="404040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294" name="Diagram 293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4" r:lo="rId45" r:qs="rId46" r:cs="rId47"/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392537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4.33495E-6 4.48933E-6 L 0.10034 -0.00046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91703E-6 2.80073E-6 L 0.10366 0.00022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82436E-6 3.96278E-6 L 0.10161 0.00045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0" y="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8644" y="1947437"/>
            <a:ext cx="6062714" cy="4442586"/>
            <a:chOff x="48012" y="1985597"/>
            <a:chExt cx="6185895" cy="4532850"/>
          </a:xfrm>
        </p:grpSpPr>
        <p:grpSp>
          <p:nvGrpSpPr>
            <p:cNvPr id="196" name="Group 195"/>
            <p:cNvGrpSpPr/>
            <p:nvPr/>
          </p:nvGrpSpPr>
          <p:grpSpPr>
            <a:xfrm>
              <a:off x="3111377" y="3499059"/>
              <a:ext cx="3058318" cy="2374714"/>
              <a:chOff x="3111377" y="3499059"/>
              <a:chExt cx="3058318" cy="2374714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>
                <a:off x="3111377" y="5756110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4715967" y="3499059"/>
                <a:ext cx="1453728" cy="224229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Rounded Rectangle 198"/>
              <p:cNvSpPr/>
              <p:nvPr/>
            </p:nvSpPr>
            <p:spPr>
              <a:xfrm>
                <a:off x="4283515" y="5611777"/>
                <a:ext cx="908242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createdBy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2593679" y="4317579"/>
              <a:ext cx="883060" cy="2200868"/>
              <a:chOff x="2593679" y="4317579"/>
              <a:chExt cx="883060" cy="2200868"/>
            </a:xfrm>
          </p:grpSpPr>
          <p:grpSp>
            <p:nvGrpSpPr>
              <p:cNvPr id="201" name="Group 200"/>
              <p:cNvGrpSpPr/>
              <p:nvPr/>
            </p:nvGrpSpPr>
            <p:grpSpPr>
              <a:xfrm>
                <a:off x="2593679" y="4317579"/>
                <a:ext cx="881082" cy="1848377"/>
                <a:chOff x="2593679" y="4317579"/>
                <a:chExt cx="881082" cy="1848377"/>
              </a:xfrm>
            </p:grpSpPr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2593679" y="4317579"/>
                  <a:ext cx="516814" cy="1438531"/>
                </a:xfrm>
                <a:prstGeom prst="line">
                  <a:avLst/>
                </a:prstGeom>
                <a:ln w="38100">
                  <a:solidFill>
                    <a:srgbClr val="0072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4" name="Group 203"/>
                <p:cNvGrpSpPr/>
                <p:nvPr/>
              </p:nvGrpSpPr>
              <p:grpSpPr>
                <a:xfrm>
                  <a:off x="2681230" y="5372425"/>
                  <a:ext cx="793531" cy="793531"/>
                  <a:chOff x="3869156" y="3567362"/>
                  <a:chExt cx="778042" cy="778042"/>
                </a:xfrm>
              </p:grpSpPr>
              <p:sp>
                <p:nvSpPr>
                  <p:cNvPr id="272" name="Oval 271"/>
                  <p:cNvSpPr/>
                  <p:nvPr/>
                </p:nvSpPr>
                <p:spPr>
                  <a:xfrm>
                    <a:off x="3869156" y="3567362"/>
                    <a:ext cx="778042" cy="77804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038">
                      <a:defRPr/>
                    </a:pPr>
                    <a:endParaRPr lang="en-GB" sz="1799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pic>
                <p:nvPicPr>
                  <p:cNvPr id="273" name="Picture 27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5003" y="3724695"/>
                    <a:ext cx="465286" cy="4652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02" name="Title 1"/>
              <p:cNvSpPr txBox="1">
                <a:spLocks/>
              </p:cNvSpPr>
              <p:nvPr/>
            </p:nvSpPr>
            <p:spPr>
              <a:xfrm>
                <a:off x="2600335" y="6156961"/>
                <a:ext cx="876404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FILES</a:t>
                </a:r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48012" y="1985597"/>
              <a:ext cx="2570795" cy="2315904"/>
              <a:chOff x="48012" y="1985597"/>
              <a:chExt cx="2570795" cy="2315904"/>
            </a:xfrm>
          </p:grpSpPr>
          <p:cxnSp>
            <p:nvCxnSpPr>
              <p:cNvPr id="275" name="Straight Connector 274"/>
              <p:cNvCxnSpPr/>
              <p:nvPr/>
            </p:nvCxnSpPr>
            <p:spPr>
              <a:xfrm>
                <a:off x="1116334" y="3150342"/>
                <a:ext cx="1502473" cy="1151159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" name="Group 275"/>
              <p:cNvGrpSpPr/>
              <p:nvPr/>
            </p:nvGrpSpPr>
            <p:grpSpPr>
              <a:xfrm>
                <a:off x="517509" y="2542611"/>
                <a:ext cx="793531" cy="793531"/>
                <a:chOff x="5681540" y="2652588"/>
                <a:chExt cx="778042" cy="778042"/>
              </a:xfrm>
            </p:grpSpPr>
            <p:sp>
              <p:nvSpPr>
                <p:cNvPr id="285" name="Oval 284"/>
                <p:cNvSpPr/>
                <p:nvPr/>
              </p:nvSpPr>
              <p:spPr>
                <a:xfrm rot="5400000">
                  <a:off x="5681540" y="2652588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286" name="Picture 28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0137" y="2809206"/>
                  <a:ext cx="480847" cy="480847"/>
                </a:xfrm>
                <a:prstGeom prst="rect">
                  <a:avLst/>
                </a:prstGeom>
              </p:spPr>
            </p:pic>
          </p:grpSp>
          <p:sp>
            <p:nvSpPr>
              <p:cNvPr id="277" name="Title 1"/>
              <p:cNvSpPr txBox="1">
                <a:spLocks/>
              </p:cNvSpPr>
              <p:nvPr/>
            </p:nvSpPr>
            <p:spPr>
              <a:xfrm>
                <a:off x="48012" y="1985597"/>
                <a:ext cx="2225209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CONVERSATIONS</a:t>
                </a:r>
              </a:p>
            </p:txBody>
          </p:sp>
        </p:grpSp>
        <p:grpSp>
          <p:nvGrpSpPr>
            <p:cNvPr id="287" name="Group 286"/>
            <p:cNvGrpSpPr/>
            <p:nvPr/>
          </p:nvGrpSpPr>
          <p:grpSpPr>
            <a:xfrm>
              <a:off x="2615444" y="2671843"/>
              <a:ext cx="3556339" cy="837101"/>
              <a:chOff x="2615444" y="2671843"/>
              <a:chExt cx="3556339" cy="837101"/>
            </a:xfrm>
          </p:grpSpPr>
          <p:cxnSp>
            <p:nvCxnSpPr>
              <p:cNvPr id="288" name="Straight Connector 287"/>
              <p:cNvCxnSpPr/>
              <p:nvPr/>
            </p:nvCxnSpPr>
            <p:spPr>
              <a:xfrm>
                <a:off x="4216527" y="2671843"/>
                <a:ext cx="1955256" cy="837101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2615444" y="2671843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2165679" y="2262606"/>
              <a:ext cx="1890027" cy="2034151"/>
              <a:chOff x="2165679" y="2262606"/>
              <a:chExt cx="1890027" cy="2034151"/>
            </a:xfrm>
          </p:grpSpPr>
          <p:cxnSp>
            <p:nvCxnSpPr>
              <p:cNvPr id="297" name="Straight Connector 296"/>
              <p:cNvCxnSpPr/>
              <p:nvPr/>
            </p:nvCxnSpPr>
            <p:spPr>
              <a:xfrm flipH="1">
                <a:off x="2578958" y="2671842"/>
                <a:ext cx="14721" cy="1624915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8" name="Group 297"/>
              <p:cNvGrpSpPr/>
              <p:nvPr/>
            </p:nvGrpSpPr>
            <p:grpSpPr>
              <a:xfrm>
                <a:off x="2165679" y="2262606"/>
                <a:ext cx="819857" cy="810653"/>
                <a:chOff x="10113425" y="3530904"/>
                <a:chExt cx="803854" cy="794830"/>
              </a:xfrm>
            </p:grpSpPr>
            <p:sp>
              <p:nvSpPr>
                <p:cNvPr id="300" name="Oval 299"/>
                <p:cNvSpPr/>
                <p:nvPr/>
              </p:nvSpPr>
              <p:spPr>
                <a:xfrm rot="5400000">
                  <a:off x="10113425" y="3535656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301" name="Picture 30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2449" y="3530904"/>
                  <a:ext cx="794830" cy="794830"/>
                </a:xfrm>
                <a:prstGeom prst="rect">
                  <a:avLst/>
                </a:prstGeom>
              </p:spPr>
            </p:pic>
          </p:grpSp>
          <p:sp>
            <p:nvSpPr>
              <p:cNvPr id="299" name="Title 1"/>
              <p:cNvSpPr txBox="1">
                <a:spLocks/>
              </p:cNvSpPr>
              <p:nvPr/>
            </p:nvSpPr>
            <p:spPr>
              <a:xfrm>
                <a:off x="2704971" y="2800294"/>
                <a:ext cx="1350735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EVENTS</a:t>
                </a:r>
              </a:p>
            </p:txBody>
          </p:sp>
        </p:grpSp>
        <p:grpSp>
          <p:nvGrpSpPr>
            <p:cNvPr id="302" name="Group 301"/>
            <p:cNvGrpSpPr/>
            <p:nvPr/>
          </p:nvGrpSpPr>
          <p:grpSpPr>
            <a:xfrm>
              <a:off x="1604826" y="3281093"/>
              <a:ext cx="4629081" cy="2119373"/>
              <a:chOff x="1605679" y="3284402"/>
              <a:chExt cx="4629081" cy="2119373"/>
            </a:xfrm>
          </p:grpSpPr>
          <p:cxnSp>
            <p:nvCxnSpPr>
              <p:cNvPr id="303" name="Straight Connector 302"/>
              <p:cNvCxnSpPr/>
              <p:nvPr/>
            </p:nvCxnSpPr>
            <p:spPr>
              <a:xfrm>
                <a:off x="2615444" y="4301501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4" name="Group 303"/>
              <p:cNvGrpSpPr/>
              <p:nvPr/>
            </p:nvGrpSpPr>
            <p:grpSpPr>
              <a:xfrm>
                <a:off x="1799823" y="3284402"/>
                <a:ext cx="1464350" cy="2086357"/>
                <a:chOff x="636295" y="2518478"/>
                <a:chExt cx="1435768" cy="2045634"/>
              </a:xfrm>
            </p:grpSpPr>
            <p:sp>
              <p:nvSpPr>
                <p:cNvPr id="311" name="Oval 310"/>
                <p:cNvSpPr/>
                <p:nvPr/>
              </p:nvSpPr>
              <p:spPr>
                <a:xfrm>
                  <a:off x="636295" y="2815390"/>
                  <a:ext cx="1435768" cy="143576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312" name="Diagram 311"/>
                <p:cNvGraphicFramePr/>
                <p:nvPr>
                  <p:extLst/>
                </p:nvPr>
              </p:nvGraphicFramePr>
              <p:xfrm>
                <a:off x="665927" y="2518478"/>
                <a:ext cx="1364746" cy="204563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6" r:lo="rId7" r:qs="rId8" r:cs="rId9"/>
                </a:graphicData>
              </a:graphic>
            </p:graphicFrame>
          </p:grpSp>
          <p:sp>
            <p:nvSpPr>
              <p:cNvPr id="305" name="Title 1"/>
              <p:cNvSpPr txBox="1">
                <a:spLocks/>
              </p:cNvSpPr>
              <p:nvPr/>
            </p:nvSpPr>
            <p:spPr>
              <a:xfrm>
                <a:off x="1605679" y="5042289"/>
                <a:ext cx="1350735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GROUPS</a:t>
                </a:r>
              </a:p>
            </p:txBody>
          </p:sp>
          <p:cxnSp>
            <p:nvCxnSpPr>
              <p:cNvPr id="306" name="Straight Connector 305"/>
              <p:cNvCxnSpPr/>
              <p:nvPr/>
            </p:nvCxnSpPr>
            <p:spPr>
              <a:xfrm flipV="1">
                <a:off x="4215644" y="3466501"/>
                <a:ext cx="2019116" cy="83500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Rounded Rectangle 309"/>
              <p:cNvSpPr/>
              <p:nvPr/>
            </p:nvSpPr>
            <p:spPr>
              <a:xfrm>
                <a:off x="3474822" y="4149831"/>
                <a:ext cx="992015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memberOf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6041768" y="788626"/>
            <a:ext cx="5259147" cy="3824881"/>
            <a:chOff x="6162902" y="803240"/>
            <a:chExt cx="5366001" cy="3902594"/>
          </a:xfrm>
        </p:grpSpPr>
        <p:grpSp>
          <p:nvGrpSpPr>
            <p:cNvPr id="4" name="Group 3"/>
            <p:cNvGrpSpPr/>
            <p:nvPr/>
          </p:nvGrpSpPr>
          <p:grpSpPr>
            <a:xfrm>
              <a:off x="6234760" y="2274373"/>
              <a:ext cx="4160158" cy="1192127"/>
              <a:chOff x="6234760" y="2274373"/>
              <a:chExt cx="4160158" cy="1192127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219947" y="2671843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endCxn id="38" idx="3"/>
              </p:cNvCxnSpPr>
              <p:nvPr/>
            </p:nvCxnSpPr>
            <p:spPr>
              <a:xfrm flipH="1">
                <a:off x="6234760" y="2671842"/>
                <a:ext cx="2008815" cy="794658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2" name="Group 331"/>
              <p:cNvGrpSpPr/>
              <p:nvPr/>
            </p:nvGrpSpPr>
            <p:grpSpPr>
              <a:xfrm>
                <a:off x="9293418" y="2274373"/>
                <a:ext cx="1101500" cy="793531"/>
                <a:chOff x="7408118" y="3567362"/>
                <a:chExt cx="1080000" cy="778042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7559471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334" name="Diagram 333"/>
                <p:cNvGraphicFramePr/>
                <p:nvPr>
                  <p:extLst/>
                </p:nvPr>
              </p:nvGraphicFramePr>
              <p:xfrm>
                <a:off x="7408118" y="3593698"/>
                <a:ext cx="1080000" cy="72000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1" r:lo="rId12" r:qs="rId13" r:cs="rId14"/>
                </a:graphicData>
              </a:graphic>
            </p:graphicFrame>
          </p:grpSp>
          <p:sp>
            <p:nvSpPr>
              <p:cNvPr id="122" name="Rounded Rectangle 121"/>
              <p:cNvSpPr/>
              <p:nvPr/>
            </p:nvSpPr>
            <p:spPr>
              <a:xfrm>
                <a:off x="7751031" y="2549762"/>
                <a:ext cx="1175375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</a:t>
                </a:r>
                <a:r>
                  <a:rPr lang="en-GB" sz="1176" dirty="0" err="1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irectReports</a:t>
                </a:r>
                <a:endPara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177590" y="1062865"/>
              <a:ext cx="3013330" cy="2444072"/>
              <a:chOff x="6177590" y="1062865"/>
              <a:chExt cx="3013330" cy="2444072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7589837" y="1228609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6177590" y="1242010"/>
                <a:ext cx="1443531" cy="2264927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ounded Rectangle 97"/>
              <p:cNvSpPr/>
              <p:nvPr/>
            </p:nvSpPr>
            <p:spPr>
              <a:xfrm>
                <a:off x="6828153" y="1062865"/>
                <a:ext cx="1384503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Shared with me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516989" y="2680035"/>
              <a:ext cx="1044647" cy="1655850"/>
              <a:chOff x="9516989" y="2680035"/>
              <a:chExt cx="1044647" cy="1655850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9829526" y="2680035"/>
                <a:ext cx="218213" cy="165585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Rounded Rectangle 99"/>
              <p:cNvSpPr/>
              <p:nvPr/>
            </p:nvSpPr>
            <p:spPr>
              <a:xfrm>
                <a:off x="9516989" y="3309093"/>
                <a:ext cx="1044647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modifiedBy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759315" y="803240"/>
              <a:ext cx="1070210" cy="1882551"/>
              <a:chOff x="8759315" y="803240"/>
              <a:chExt cx="1070210" cy="1882551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9190920" y="1242010"/>
                <a:ext cx="638605" cy="1443781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8759315" y="803240"/>
                <a:ext cx="793531" cy="793531"/>
                <a:chOff x="3869156" y="2705101"/>
                <a:chExt cx="778042" cy="778042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3869156" y="2705101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5003" y="2870452"/>
                  <a:ext cx="465221" cy="4652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/>
            <p:cNvGrpSpPr/>
            <p:nvPr/>
          </p:nvGrpSpPr>
          <p:grpSpPr>
            <a:xfrm>
              <a:off x="6162902" y="3127256"/>
              <a:ext cx="4330245" cy="1578578"/>
              <a:chOff x="6162902" y="3127256"/>
              <a:chExt cx="4330245" cy="1578578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8144630" y="4310988"/>
                <a:ext cx="1676400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6162902" y="3491183"/>
                <a:ext cx="1981728" cy="819805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6177590" y="3499059"/>
                <a:ext cx="2043240" cy="989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/>
              <p:cNvGrpSpPr/>
              <p:nvPr/>
            </p:nvGrpSpPr>
            <p:grpSpPr>
              <a:xfrm>
                <a:off x="9699616" y="3912303"/>
                <a:ext cx="793531" cy="793531"/>
                <a:chOff x="2986088" y="3567362"/>
                <a:chExt cx="778042" cy="778042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986088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719" y="3723183"/>
                  <a:ext cx="465286" cy="465286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/>
              <p:cNvGrpSpPr/>
              <p:nvPr/>
            </p:nvGrpSpPr>
            <p:grpSpPr>
              <a:xfrm>
                <a:off x="7961591" y="3127256"/>
                <a:ext cx="793531" cy="793531"/>
                <a:chOff x="3869156" y="2705101"/>
                <a:chExt cx="778042" cy="778042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3869156" y="2705101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5003" y="2870452"/>
                  <a:ext cx="465221" cy="465221"/>
                </a:xfrm>
                <a:prstGeom prst="rect">
                  <a:avLst/>
                </a:prstGeom>
              </p:spPr>
            </p:pic>
          </p:grpSp>
          <p:sp>
            <p:nvSpPr>
              <p:cNvPr id="61" name="Title 1"/>
              <p:cNvSpPr txBox="1">
                <a:spLocks/>
              </p:cNvSpPr>
              <p:nvPr/>
            </p:nvSpPr>
            <p:spPr>
              <a:xfrm>
                <a:off x="8711870" y="3615023"/>
                <a:ext cx="876404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FILES</a:t>
                </a:r>
              </a:p>
            </p:txBody>
          </p:sp>
        </p:grpSp>
        <p:sp>
          <p:nvSpPr>
            <p:cNvPr id="101" name="Rounded Rectangle 100"/>
            <p:cNvSpPr/>
            <p:nvPr/>
          </p:nvSpPr>
          <p:spPr>
            <a:xfrm>
              <a:off x="8955980" y="1767308"/>
              <a:ext cx="1016303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createdBy</a:t>
              </a: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9835333" y="1366952"/>
              <a:ext cx="1693570" cy="1318140"/>
              <a:chOff x="9835333" y="1366952"/>
              <a:chExt cx="1693570" cy="1318140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 flipH="1">
                <a:off x="9835333" y="1778618"/>
                <a:ext cx="1189906" cy="906474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/>
              <p:nvPr/>
            </p:nvGrpSpPr>
            <p:grpSpPr>
              <a:xfrm>
                <a:off x="10735372" y="1366952"/>
                <a:ext cx="793531" cy="793531"/>
                <a:chOff x="2986088" y="3567362"/>
                <a:chExt cx="778042" cy="778042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986088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719" y="3723183"/>
                  <a:ext cx="465286" cy="4652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9" name="Group 78"/>
            <p:cNvGrpSpPr/>
            <p:nvPr/>
          </p:nvGrpSpPr>
          <p:grpSpPr>
            <a:xfrm>
              <a:off x="6243043" y="2274997"/>
              <a:ext cx="4160158" cy="1192127"/>
              <a:chOff x="6234760" y="2274373"/>
              <a:chExt cx="4160158" cy="1192127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6234760" y="2549762"/>
                <a:ext cx="3586270" cy="916738"/>
                <a:chOff x="6234760" y="2549762"/>
                <a:chExt cx="3586270" cy="916738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>
                  <a:off x="8219947" y="2671843"/>
                  <a:ext cx="1601083" cy="0"/>
                </a:xfrm>
                <a:prstGeom prst="line">
                  <a:avLst/>
                </a:prstGeom>
                <a:ln w="38100">
                  <a:solidFill>
                    <a:srgbClr val="0072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H="1">
                  <a:off x="6234760" y="2671842"/>
                  <a:ext cx="2008815" cy="794658"/>
                </a:xfrm>
                <a:prstGeom prst="line">
                  <a:avLst/>
                </a:prstGeom>
                <a:ln w="38100">
                  <a:solidFill>
                    <a:srgbClr val="0072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Rounded Rectangle 89"/>
                <p:cNvSpPr/>
                <p:nvPr/>
              </p:nvSpPr>
              <p:spPr>
                <a:xfrm>
                  <a:off x="7751031" y="2549762"/>
                  <a:ext cx="1175375" cy="26199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0072C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r>
                    <a:rPr lang="en-GB" sz="1176" dirty="0">
                      <a:solidFill>
                        <a:srgbClr val="0072C6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directReports</a:t>
                  </a: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9293418" y="2274373"/>
                <a:ext cx="1101500" cy="793531"/>
                <a:chOff x="7408118" y="3567362"/>
                <a:chExt cx="1080000" cy="778042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7559471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85" name="Diagram 84"/>
                <p:cNvGraphicFramePr/>
                <p:nvPr>
                  <p:extLst/>
                </p:nvPr>
              </p:nvGraphicFramePr>
              <p:xfrm>
                <a:off x="7408118" y="3593698"/>
                <a:ext cx="1080000" cy="72000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8" r:lo="rId19" r:qs="rId20" r:cs="rId21"/>
                </a:graphicData>
              </a:graphic>
            </p:graphicFrame>
          </p:grpSp>
        </p:grpSp>
        <p:sp>
          <p:nvSpPr>
            <p:cNvPr id="108" name="Rounded Rectangle 107"/>
            <p:cNvSpPr/>
            <p:nvPr/>
          </p:nvSpPr>
          <p:spPr>
            <a:xfrm>
              <a:off x="10143532" y="2057410"/>
              <a:ext cx="68305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public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55208" y="2750620"/>
            <a:ext cx="3393217" cy="1049342"/>
            <a:chOff x="2707535" y="2805099"/>
            <a:chExt cx="3462160" cy="1070662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4163852" y="3506937"/>
              <a:ext cx="2005843" cy="2007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itle 1"/>
            <p:cNvSpPr txBox="1">
              <a:spLocks/>
            </p:cNvSpPr>
            <p:nvPr/>
          </p:nvSpPr>
          <p:spPr>
            <a:xfrm>
              <a:off x="2707535" y="280509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EVENTS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681653" y="3080825"/>
              <a:ext cx="811999" cy="794936"/>
              <a:chOff x="10113425" y="2651210"/>
              <a:chExt cx="796150" cy="779420"/>
            </a:xfrm>
          </p:grpSpPr>
          <p:sp>
            <p:nvSpPr>
              <p:cNvPr id="41" name="Oval 40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</p:grpSp>
      <p:grpSp>
        <p:nvGrpSpPr>
          <p:cNvPr id="43" name="Group 42"/>
          <p:cNvGrpSpPr/>
          <p:nvPr/>
        </p:nvGrpSpPr>
        <p:grpSpPr>
          <a:xfrm>
            <a:off x="5281461" y="3429604"/>
            <a:ext cx="1441988" cy="2623100"/>
            <a:chOff x="5385413" y="3499060"/>
            <a:chExt cx="1471286" cy="2676396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6162902" y="3499060"/>
              <a:ext cx="8882" cy="1920746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5761037" y="5027783"/>
              <a:ext cx="793531" cy="793531"/>
              <a:chOff x="5681540" y="2652588"/>
              <a:chExt cx="778042" cy="778042"/>
            </a:xfrm>
          </p:grpSpPr>
          <p:sp>
            <p:nvSpPr>
              <p:cNvPr id="47" name="Oval 46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sp>
          <p:nvSpPr>
            <p:cNvPr id="46" name="Title 1"/>
            <p:cNvSpPr txBox="1">
              <a:spLocks/>
            </p:cNvSpPr>
            <p:nvPr/>
          </p:nvSpPr>
          <p:spPr>
            <a:xfrm>
              <a:off x="5385413" y="5813970"/>
              <a:ext cx="147128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MESSAGES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29213" y="1323950"/>
            <a:ext cx="2719213" cy="2114533"/>
            <a:chOff x="3395234" y="1349441"/>
            <a:chExt cx="2774461" cy="2157496"/>
          </a:xfrm>
        </p:grpSpPr>
        <p:cxnSp>
          <p:nvCxnSpPr>
            <p:cNvPr id="289" name="Straight Connector 288"/>
            <p:cNvCxnSpPr/>
            <p:nvPr/>
          </p:nvCxnSpPr>
          <p:spPr>
            <a:xfrm>
              <a:off x="4219549" y="1866132"/>
              <a:ext cx="1950146" cy="1640805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Group 306"/>
            <p:cNvGrpSpPr/>
            <p:nvPr/>
          </p:nvGrpSpPr>
          <p:grpSpPr>
            <a:xfrm>
              <a:off x="3395234" y="1349441"/>
              <a:ext cx="1101500" cy="793531"/>
              <a:chOff x="7408118" y="3567362"/>
              <a:chExt cx="1080000" cy="778042"/>
            </a:xfrm>
          </p:grpSpPr>
          <p:sp>
            <p:nvSpPr>
              <p:cNvPr id="308" name="Oval 307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09" name="Diagram 308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4" r:lo="rId25" r:qs="rId26" r:cs="rId27"/>
              </a:graphicData>
            </a:graphic>
          </p:graphicFrame>
        </p:grpSp>
        <p:sp>
          <p:nvSpPr>
            <p:cNvPr id="121" name="Rounded Rectangle 120"/>
            <p:cNvSpPr/>
            <p:nvPr/>
          </p:nvSpPr>
          <p:spPr>
            <a:xfrm>
              <a:off x="4373068" y="2285556"/>
              <a:ext cx="864217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</a:t>
              </a:r>
              <a:r>
                <a:rPr lang="en-GB" sz="1176" dirty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anager</a:t>
              </a:r>
              <a:endPara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5294" y="3220379"/>
            <a:ext cx="4536901" cy="2077170"/>
            <a:chOff x="1605679" y="3284402"/>
            <a:chExt cx="4629081" cy="2119373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615444" y="4301501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1799823" y="3284402"/>
              <a:ext cx="1464350" cy="2086357"/>
              <a:chOff x="636295" y="2518478"/>
              <a:chExt cx="1435768" cy="2045634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19" name="Diagram 118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9" r:lo="rId30" r:qs="rId31" r:cs="rId32"/>
              </a:graphicData>
            </a:graphic>
          </p:graphicFrame>
        </p:grpSp>
        <p:sp>
          <p:nvSpPr>
            <p:cNvPr id="120" name="Title 1"/>
            <p:cNvSpPr txBox="1">
              <a:spLocks/>
            </p:cNvSpPr>
            <p:nvPr/>
          </p:nvSpPr>
          <p:spPr>
            <a:xfrm>
              <a:off x="1605679" y="504228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215644" y="3466501"/>
              <a:ext cx="2019116" cy="83500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122"/>
            <p:cNvSpPr/>
            <p:nvPr/>
          </p:nvSpPr>
          <p:spPr>
            <a:xfrm>
              <a:off x="3474822" y="4149831"/>
              <a:ext cx="99201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memberOf</a:t>
              </a: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31151" y="-6400"/>
            <a:ext cx="12188825" cy="63363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algn="ctr" defTabSz="913851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</a:t>
            </a:r>
            <a:r>
              <a:rPr lang="en-US" dirty="0" err="1" smtClean="0"/>
              <a:t>workingWith</a:t>
            </a:r>
            <a:endParaRPr lang="en-US" dirty="0"/>
          </a:p>
        </p:txBody>
      </p:sp>
      <p:grpSp>
        <p:nvGrpSpPr>
          <p:cNvPr id="313" name="Group 312"/>
          <p:cNvGrpSpPr/>
          <p:nvPr/>
        </p:nvGrpSpPr>
        <p:grpSpPr>
          <a:xfrm>
            <a:off x="48644" y="1947437"/>
            <a:ext cx="6062714" cy="4442586"/>
            <a:chOff x="48012" y="1985597"/>
            <a:chExt cx="6185895" cy="4532850"/>
          </a:xfrm>
        </p:grpSpPr>
        <p:grpSp>
          <p:nvGrpSpPr>
            <p:cNvPr id="314" name="Group 313"/>
            <p:cNvGrpSpPr/>
            <p:nvPr/>
          </p:nvGrpSpPr>
          <p:grpSpPr>
            <a:xfrm>
              <a:off x="3111377" y="3499059"/>
              <a:ext cx="3058318" cy="2374714"/>
              <a:chOff x="3111377" y="3499059"/>
              <a:chExt cx="3058318" cy="2374714"/>
            </a:xfrm>
          </p:grpSpPr>
          <p:cxnSp>
            <p:nvCxnSpPr>
              <p:cNvPr id="348" name="Straight Connector 347"/>
              <p:cNvCxnSpPr/>
              <p:nvPr/>
            </p:nvCxnSpPr>
            <p:spPr>
              <a:xfrm>
                <a:off x="3111377" y="5756110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 flipV="1">
                <a:off x="4715967" y="3499059"/>
                <a:ext cx="1453728" cy="224229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0" name="Rounded Rectangle 349"/>
              <p:cNvSpPr/>
              <p:nvPr/>
            </p:nvSpPr>
            <p:spPr>
              <a:xfrm>
                <a:off x="4283515" y="5611777"/>
                <a:ext cx="908242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createdBy</a:t>
                </a:r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2593679" y="4317579"/>
              <a:ext cx="883060" cy="2200868"/>
              <a:chOff x="2593679" y="4317579"/>
              <a:chExt cx="883060" cy="2200868"/>
            </a:xfrm>
          </p:grpSpPr>
          <p:grpSp>
            <p:nvGrpSpPr>
              <p:cNvPr id="342" name="Group 341"/>
              <p:cNvGrpSpPr/>
              <p:nvPr/>
            </p:nvGrpSpPr>
            <p:grpSpPr>
              <a:xfrm>
                <a:off x="2593679" y="4317579"/>
                <a:ext cx="881082" cy="1848377"/>
                <a:chOff x="2593679" y="4317579"/>
                <a:chExt cx="881082" cy="1848377"/>
              </a:xfrm>
            </p:grpSpPr>
            <p:cxnSp>
              <p:nvCxnSpPr>
                <p:cNvPr id="344" name="Straight Connector 343"/>
                <p:cNvCxnSpPr/>
                <p:nvPr/>
              </p:nvCxnSpPr>
              <p:spPr>
                <a:xfrm>
                  <a:off x="2593679" y="4317579"/>
                  <a:ext cx="516814" cy="1438531"/>
                </a:xfrm>
                <a:prstGeom prst="line">
                  <a:avLst/>
                </a:prstGeom>
                <a:ln w="38100">
                  <a:solidFill>
                    <a:srgbClr val="0072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5" name="Group 344"/>
                <p:cNvGrpSpPr/>
                <p:nvPr/>
              </p:nvGrpSpPr>
              <p:grpSpPr>
                <a:xfrm>
                  <a:off x="2681230" y="5372425"/>
                  <a:ext cx="793531" cy="793531"/>
                  <a:chOff x="3869156" y="3567362"/>
                  <a:chExt cx="778042" cy="778042"/>
                </a:xfrm>
              </p:grpSpPr>
              <p:sp>
                <p:nvSpPr>
                  <p:cNvPr id="346" name="Oval 345"/>
                  <p:cNvSpPr/>
                  <p:nvPr/>
                </p:nvSpPr>
                <p:spPr>
                  <a:xfrm>
                    <a:off x="3869156" y="3567362"/>
                    <a:ext cx="778042" cy="77804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038">
                      <a:defRPr/>
                    </a:pPr>
                    <a:endParaRPr lang="en-GB" sz="1799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pic>
                <p:nvPicPr>
                  <p:cNvPr id="347" name="Picture 346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5003" y="3724695"/>
                    <a:ext cx="465286" cy="4652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343" name="Title 1"/>
              <p:cNvSpPr txBox="1">
                <a:spLocks/>
              </p:cNvSpPr>
              <p:nvPr/>
            </p:nvSpPr>
            <p:spPr>
              <a:xfrm>
                <a:off x="2600335" y="6156961"/>
                <a:ext cx="876404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FILES</a:t>
                </a:r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48012" y="1985597"/>
              <a:ext cx="2570795" cy="2315904"/>
              <a:chOff x="48012" y="1985597"/>
              <a:chExt cx="2570795" cy="2315904"/>
            </a:xfrm>
          </p:grpSpPr>
          <p:cxnSp>
            <p:nvCxnSpPr>
              <p:cNvPr id="337" name="Straight Connector 336"/>
              <p:cNvCxnSpPr/>
              <p:nvPr/>
            </p:nvCxnSpPr>
            <p:spPr>
              <a:xfrm>
                <a:off x="1116334" y="3150342"/>
                <a:ext cx="1502473" cy="1151159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8" name="Group 337"/>
              <p:cNvGrpSpPr/>
              <p:nvPr/>
            </p:nvGrpSpPr>
            <p:grpSpPr>
              <a:xfrm>
                <a:off x="517509" y="2542611"/>
                <a:ext cx="793531" cy="793531"/>
                <a:chOff x="5681540" y="2652588"/>
                <a:chExt cx="778042" cy="778042"/>
              </a:xfrm>
            </p:grpSpPr>
            <p:sp>
              <p:nvSpPr>
                <p:cNvPr id="340" name="Oval 339"/>
                <p:cNvSpPr/>
                <p:nvPr/>
              </p:nvSpPr>
              <p:spPr>
                <a:xfrm rot="5400000">
                  <a:off x="5681540" y="2652588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341" name="Picture 34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0137" y="2809206"/>
                  <a:ext cx="480847" cy="480847"/>
                </a:xfrm>
                <a:prstGeom prst="rect">
                  <a:avLst/>
                </a:prstGeom>
              </p:spPr>
            </p:pic>
          </p:grpSp>
          <p:sp>
            <p:nvSpPr>
              <p:cNvPr id="339" name="Title 1"/>
              <p:cNvSpPr txBox="1">
                <a:spLocks/>
              </p:cNvSpPr>
              <p:nvPr/>
            </p:nvSpPr>
            <p:spPr>
              <a:xfrm>
                <a:off x="48012" y="1985597"/>
                <a:ext cx="2225209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CONVERSATIONS</a:t>
                </a:r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2615444" y="2671843"/>
              <a:ext cx="3556339" cy="837101"/>
              <a:chOff x="2615444" y="2671843"/>
              <a:chExt cx="3556339" cy="837101"/>
            </a:xfrm>
          </p:grpSpPr>
          <p:cxnSp>
            <p:nvCxnSpPr>
              <p:cNvPr id="335" name="Straight Connector 334"/>
              <p:cNvCxnSpPr/>
              <p:nvPr/>
            </p:nvCxnSpPr>
            <p:spPr>
              <a:xfrm>
                <a:off x="4216527" y="2671843"/>
                <a:ext cx="1955256" cy="837101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2615444" y="2671843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Group 317"/>
            <p:cNvGrpSpPr/>
            <p:nvPr/>
          </p:nvGrpSpPr>
          <p:grpSpPr>
            <a:xfrm>
              <a:off x="2165679" y="2262606"/>
              <a:ext cx="1890027" cy="2034151"/>
              <a:chOff x="2165679" y="2262606"/>
              <a:chExt cx="1890027" cy="2034151"/>
            </a:xfrm>
          </p:grpSpPr>
          <p:cxnSp>
            <p:nvCxnSpPr>
              <p:cNvPr id="327" name="Straight Connector 326"/>
              <p:cNvCxnSpPr/>
              <p:nvPr/>
            </p:nvCxnSpPr>
            <p:spPr>
              <a:xfrm flipH="1">
                <a:off x="2578958" y="2671842"/>
                <a:ext cx="14721" cy="1624915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8" name="Group 327"/>
              <p:cNvGrpSpPr/>
              <p:nvPr/>
            </p:nvGrpSpPr>
            <p:grpSpPr>
              <a:xfrm>
                <a:off x="2165679" y="2262606"/>
                <a:ext cx="819857" cy="810653"/>
                <a:chOff x="10113425" y="3530904"/>
                <a:chExt cx="803854" cy="794830"/>
              </a:xfrm>
            </p:grpSpPr>
            <p:sp>
              <p:nvSpPr>
                <p:cNvPr id="330" name="Oval 329"/>
                <p:cNvSpPr/>
                <p:nvPr/>
              </p:nvSpPr>
              <p:spPr>
                <a:xfrm rot="5400000">
                  <a:off x="10113425" y="3535656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331" name="Picture 330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2449" y="3530904"/>
                  <a:ext cx="794830" cy="794830"/>
                </a:xfrm>
                <a:prstGeom prst="rect">
                  <a:avLst/>
                </a:prstGeom>
              </p:spPr>
            </p:pic>
          </p:grpSp>
          <p:sp>
            <p:nvSpPr>
              <p:cNvPr id="329" name="Title 1"/>
              <p:cNvSpPr txBox="1">
                <a:spLocks/>
              </p:cNvSpPr>
              <p:nvPr/>
            </p:nvSpPr>
            <p:spPr>
              <a:xfrm>
                <a:off x="2704971" y="2800294"/>
                <a:ext cx="1350735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EVENTS</a:t>
                </a:r>
              </a:p>
            </p:txBody>
          </p:sp>
        </p:grpSp>
        <p:grpSp>
          <p:nvGrpSpPr>
            <p:cNvPr id="319" name="Group 318"/>
            <p:cNvGrpSpPr/>
            <p:nvPr/>
          </p:nvGrpSpPr>
          <p:grpSpPr>
            <a:xfrm>
              <a:off x="1604826" y="3281093"/>
              <a:ext cx="4629081" cy="2119373"/>
              <a:chOff x="1605679" y="3284402"/>
              <a:chExt cx="4629081" cy="2119373"/>
            </a:xfrm>
          </p:grpSpPr>
          <p:cxnSp>
            <p:nvCxnSpPr>
              <p:cNvPr id="320" name="Straight Connector 319"/>
              <p:cNvCxnSpPr/>
              <p:nvPr/>
            </p:nvCxnSpPr>
            <p:spPr>
              <a:xfrm>
                <a:off x="2615444" y="4301501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1" name="Group 320"/>
              <p:cNvGrpSpPr/>
              <p:nvPr/>
            </p:nvGrpSpPr>
            <p:grpSpPr>
              <a:xfrm>
                <a:off x="1799823" y="3284402"/>
                <a:ext cx="1464350" cy="2086357"/>
                <a:chOff x="636295" y="2518478"/>
                <a:chExt cx="1435768" cy="2045634"/>
              </a:xfrm>
            </p:grpSpPr>
            <p:sp>
              <p:nvSpPr>
                <p:cNvPr id="325" name="Oval 324"/>
                <p:cNvSpPr/>
                <p:nvPr/>
              </p:nvSpPr>
              <p:spPr>
                <a:xfrm>
                  <a:off x="636295" y="2815390"/>
                  <a:ext cx="1435768" cy="143576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326" name="Diagram 325"/>
                <p:cNvGraphicFramePr/>
                <p:nvPr>
                  <p:extLst/>
                </p:nvPr>
              </p:nvGraphicFramePr>
              <p:xfrm>
                <a:off x="665927" y="2518478"/>
                <a:ext cx="1364746" cy="204563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4" r:lo="rId35" r:qs="rId36" r:cs="rId37"/>
                </a:graphicData>
              </a:graphic>
            </p:graphicFrame>
          </p:grpSp>
          <p:sp>
            <p:nvSpPr>
              <p:cNvPr id="322" name="Title 1"/>
              <p:cNvSpPr txBox="1">
                <a:spLocks/>
              </p:cNvSpPr>
              <p:nvPr/>
            </p:nvSpPr>
            <p:spPr>
              <a:xfrm>
                <a:off x="1605679" y="5042289"/>
                <a:ext cx="1350735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GROUPS</a:t>
                </a:r>
              </a:p>
            </p:txBody>
          </p:sp>
          <p:cxnSp>
            <p:nvCxnSpPr>
              <p:cNvPr id="323" name="Straight Connector 322"/>
              <p:cNvCxnSpPr/>
              <p:nvPr/>
            </p:nvCxnSpPr>
            <p:spPr>
              <a:xfrm flipV="1">
                <a:off x="4215644" y="3466501"/>
                <a:ext cx="2019116" cy="83500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4" name="Rounded Rectangle 323"/>
              <p:cNvSpPr/>
              <p:nvPr/>
            </p:nvSpPr>
            <p:spPr>
              <a:xfrm>
                <a:off x="3474822" y="4149831"/>
                <a:ext cx="992015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memberOf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312458" y="1212225"/>
            <a:ext cx="5249688" cy="4262315"/>
            <a:chOff x="3378140" y="1235446"/>
            <a:chExt cx="5356350" cy="4348916"/>
          </a:xfrm>
        </p:grpSpPr>
        <p:cxnSp>
          <p:nvCxnSpPr>
            <p:cNvPr id="361" name="Straight Connector 360"/>
            <p:cNvCxnSpPr/>
            <p:nvPr/>
          </p:nvCxnSpPr>
          <p:spPr>
            <a:xfrm flipV="1">
              <a:off x="4162969" y="3499058"/>
              <a:ext cx="2014620" cy="1672054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 flipV="1">
              <a:off x="6177589" y="1837390"/>
              <a:ext cx="1958545" cy="1661668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3" name="Group 362"/>
            <p:cNvGrpSpPr/>
            <p:nvPr/>
          </p:nvGrpSpPr>
          <p:grpSpPr>
            <a:xfrm>
              <a:off x="3378140" y="4790831"/>
              <a:ext cx="1101500" cy="793531"/>
              <a:chOff x="8290358" y="2705101"/>
              <a:chExt cx="1080000" cy="778042"/>
            </a:xfrm>
          </p:grpSpPr>
          <p:sp>
            <p:nvSpPr>
              <p:cNvPr id="364" name="Oval 363"/>
              <p:cNvSpPr/>
              <p:nvPr/>
            </p:nvSpPr>
            <p:spPr>
              <a:xfrm>
                <a:off x="8442539" y="2705101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65" name="Diagram 364"/>
              <p:cNvGraphicFramePr/>
              <p:nvPr>
                <p:extLst/>
              </p:nvPr>
            </p:nvGraphicFramePr>
            <p:xfrm>
              <a:off x="8290358" y="2755166"/>
              <a:ext cx="1080000" cy="68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9" r:lo="rId40" r:qs="rId41" r:cs="rId42"/>
              </a:graphicData>
            </a:graphic>
          </p:graphicFrame>
        </p:grpSp>
        <p:grpSp>
          <p:nvGrpSpPr>
            <p:cNvPr id="366" name="Group 365"/>
            <p:cNvGrpSpPr/>
            <p:nvPr/>
          </p:nvGrpSpPr>
          <p:grpSpPr>
            <a:xfrm>
              <a:off x="7940959" y="1235446"/>
              <a:ext cx="793531" cy="1101500"/>
              <a:chOff x="7559471" y="2559928"/>
              <a:chExt cx="778042" cy="1080000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7559471" y="2705101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68" name="Diagram 367"/>
              <p:cNvGraphicFramePr/>
              <p:nvPr>
                <p:extLst/>
              </p:nvPr>
            </p:nvGraphicFramePr>
            <p:xfrm>
              <a:off x="7585281" y="2559928"/>
              <a:ext cx="720000" cy="108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4" r:lo="rId45" r:qs="rId46" r:cs="rId47"/>
              </a:graphicData>
            </a:graphic>
          </p:graphicFrame>
        </p:grpSp>
        <p:sp>
          <p:nvSpPr>
            <p:cNvPr id="369" name="Rounded Rectangle 368"/>
            <p:cNvSpPr/>
            <p:nvPr/>
          </p:nvSpPr>
          <p:spPr>
            <a:xfrm>
              <a:off x="4112341" y="4512352"/>
              <a:ext cx="11571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workingWith</a:t>
              </a:r>
            </a:p>
          </p:txBody>
        </p:sp>
        <p:sp>
          <p:nvSpPr>
            <p:cNvPr id="370" name="Rounded Rectangle 369"/>
            <p:cNvSpPr/>
            <p:nvPr/>
          </p:nvSpPr>
          <p:spPr>
            <a:xfrm>
              <a:off x="7062964" y="2216682"/>
              <a:ext cx="1149691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workingWith</a:t>
              </a:r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966687" y="2248320"/>
            <a:ext cx="2167571" cy="2174190"/>
            <a:chOff x="266954" y="2436606"/>
            <a:chExt cx="2211611" cy="2218365"/>
          </a:xfrm>
        </p:grpSpPr>
        <p:sp>
          <p:nvSpPr>
            <p:cNvPr id="291" name="Title 1"/>
            <p:cNvSpPr txBox="1">
              <a:spLocks/>
            </p:cNvSpPr>
            <p:nvPr/>
          </p:nvSpPr>
          <p:spPr>
            <a:xfrm>
              <a:off x="266954" y="2436606"/>
              <a:ext cx="2211611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649844" y="2568614"/>
              <a:ext cx="1464350" cy="2086357"/>
              <a:chOff x="636295" y="2518478"/>
              <a:chExt cx="1435768" cy="204563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srgbClr val="404040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294" name="Diagram 293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9" r:lo="rId50" r:qs="rId51" r:cs="rId52"/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954515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312458" y="1212225"/>
            <a:ext cx="5249688" cy="4262315"/>
            <a:chOff x="3378140" y="1235446"/>
            <a:chExt cx="5356350" cy="4348916"/>
          </a:xfrm>
        </p:grpSpPr>
        <p:cxnSp>
          <p:nvCxnSpPr>
            <p:cNvPr id="361" name="Straight Connector 360"/>
            <p:cNvCxnSpPr/>
            <p:nvPr/>
          </p:nvCxnSpPr>
          <p:spPr>
            <a:xfrm flipV="1">
              <a:off x="4162969" y="3499058"/>
              <a:ext cx="2014620" cy="1672054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 flipV="1">
              <a:off x="6177589" y="1837390"/>
              <a:ext cx="1958545" cy="1661668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3" name="Group 362"/>
            <p:cNvGrpSpPr/>
            <p:nvPr/>
          </p:nvGrpSpPr>
          <p:grpSpPr>
            <a:xfrm>
              <a:off x="3378140" y="4790831"/>
              <a:ext cx="1101500" cy="793531"/>
              <a:chOff x="8290358" y="2705101"/>
              <a:chExt cx="1080000" cy="778042"/>
            </a:xfrm>
          </p:grpSpPr>
          <p:sp>
            <p:nvSpPr>
              <p:cNvPr id="364" name="Oval 363"/>
              <p:cNvSpPr/>
              <p:nvPr/>
            </p:nvSpPr>
            <p:spPr>
              <a:xfrm>
                <a:off x="8442539" y="2705101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65" name="Diagram 364"/>
              <p:cNvGraphicFramePr/>
              <p:nvPr>
                <p:extLst/>
              </p:nvPr>
            </p:nvGraphicFramePr>
            <p:xfrm>
              <a:off x="8290358" y="2755166"/>
              <a:ext cx="1080000" cy="68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grpSp>
          <p:nvGrpSpPr>
            <p:cNvPr id="366" name="Group 365"/>
            <p:cNvGrpSpPr/>
            <p:nvPr/>
          </p:nvGrpSpPr>
          <p:grpSpPr>
            <a:xfrm>
              <a:off x="7940959" y="1235446"/>
              <a:ext cx="793531" cy="1101500"/>
              <a:chOff x="7559471" y="2559928"/>
              <a:chExt cx="778042" cy="1080000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7559471" y="2705101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68" name="Diagram 367"/>
              <p:cNvGraphicFramePr/>
              <p:nvPr>
                <p:extLst/>
              </p:nvPr>
            </p:nvGraphicFramePr>
            <p:xfrm>
              <a:off x="7585281" y="2559928"/>
              <a:ext cx="720000" cy="108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sp>
          <p:nvSpPr>
            <p:cNvPr id="369" name="Rounded Rectangle 368"/>
            <p:cNvSpPr/>
            <p:nvPr/>
          </p:nvSpPr>
          <p:spPr>
            <a:xfrm>
              <a:off x="4112341" y="4512352"/>
              <a:ext cx="11571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workingWith</a:t>
              </a:r>
            </a:p>
          </p:txBody>
        </p:sp>
        <p:sp>
          <p:nvSpPr>
            <p:cNvPr id="370" name="Rounded Rectangle 369"/>
            <p:cNvSpPr/>
            <p:nvPr/>
          </p:nvSpPr>
          <p:spPr>
            <a:xfrm>
              <a:off x="7062964" y="2216682"/>
              <a:ext cx="1149691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workingWith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644" y="1947437"/>
            <a:ext cx="6062714" cy="4442586"/>
            <a:chOff x="48012" y="1985597"/>
            <a:chExt cx="6185895" cy="4532850"/>
          </a:xfrm>
        </p:grpSpPr>
        <p:grpSp>
          <p:nvGrpSpPr>
            <p:cNvPr id="196" name="Group 195"/>
            <p:cNvGrpSpPr/>
            <p:nvPr/>
          </p:nvGrpSpPr>
          <p:grpSpPr>
            <a:xfrm>
              <a:off x="3111377" y="3499059"/>
              <a:ext cx="3058318" cy="2374714"/>
              <a:chOff x="3111377" y="3499059"/>
              <a:chExt cx="3058318" cy="2374714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>
                <a:off x="3111377" y="5756110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4715967" y="3499059"/>
                <a:ext cx="1453728" cy="224229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Rounded Rectangle 198"/>
              <p:cNvSpPr/>
              <p:nvPr/>
            </p:nvSpPr>
            <p:spPr>
              <a:xfrm>
                <a:off x="4283515" y="5611777"/>
                <a:ext cx="908242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createdBy</a:t>
                </a: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2593679" y="4317579"/>
              <a:ext cx="883060" cy="2200868"/>
              <a:chOff x="2593679" y="4317579"/>
              <a:chExt cx="883060" cy="2200868"/>
            </a:xfrm>
          </p:grpSpPr>
          <p:grpSp>
            <p:nvGrpSpPr>
              <p:cNvPr id="201" name="Group 200"/>
              <p:cNvGrpSpPr/>
              <p:nvPr/>
            </p:nvGrpSpPr>
            <p:grpSpPr>
              <a:xfrm>
                <a:off x="2593679" y="4317579"/>
                <a:ext cx="881082" cy="1848377"/>
                <a:chOff x="2593679" y="4317579"/>
                <a:chExt cx="881082" cy="1848377"/>
              </a:xfrm>
            </p:grpSpPr>
            <p:cxnSp>
              <p:nvCxnSpPr>
                <p:cNvPr id="203" name="Straight Connector 202"/>
                <p:cNvCxnSpPr/>
                <p:nvPr/>
              </p:nvCxnSpPr>
              <p:spPr>
                <a:xfrm>
                  <a:off x="2593679" y="4317579"/>
                  <a:ext cx="516814" cy="1438531"/>
                </a:xfrm>
                <a:prstGeom prst="line">
                  <a:avLst/>
                </a:prstGeom>
                <a:ln w="38100">
                  <a:solidFill>
                    <a:srgbClr val="0072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4" name="Group 203"/>
                <p:cNvGrpSpPr/>
                <p:nvPr/>
              </p:nvGrpSpPr>
              <p:grpSpPr>
                <a:xfrm>
                  <a:off x="2681230" y="5372425"/>
                  <a:ext cx="793531" cy="793531"/>
                  <a:chOff x="3869156" y="3567362"/>
                  <a:chExt cx="778042" cy="778042"/>
                </a:xfrm>
              </p:grpSpPr>
              <p:sp>
                <p:nvSpPr>
                  <p:cNvPr id="272" name="Oval 271"/>
                  <p:cNvSpPr/>
                  <p:nvPr/>
                </p:nvSpPr>
                <p:spPr>
                  <a:xfrm>
                    <a:off x="3869156" y="3567362"/>
                    <a:ext cx="778042" cy="778042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038">
                      <a:defRPr/>
                    </a:pPr>
                    <a:endParaRPr lang="en-GB" sz="1799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pic>
                <p:nvPicPr>
                  <p:cNvPr id="273" name="Picture 272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25003" y="3724695"/>
                    <a:ext cx="465286" cy="46528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02" name="Title 1"/>
              <p:cNvSpPr txBox="1">
                <a:spLocks/>
              </p:cNvSpPr>
              <p:nvPr/>
            </p:nvSpPr>
            <p:spPr>
              <a:xfrm>
                <a:off x="2600335" y="6156961"/>
                <a:ext cx="876404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FILES</a:t>
                </a:r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48012" y="1985597"/>
              <a:ext cx="2570795" cy="2315904"/>
              <a:chOff x="48012" y="1985597"/>
              <a:chExt cx="2570795" cy="2315904"/>
            </a:xfrm>
          </p:grpSpPr>
          <p:cxnSp>
            <p:nvCxnSpPr>
              <p:cNvPr id="275" name="Straight Connector 274"/>
              <p:cNvCxnSpPr/>
              <p:nvPr/>
            </p:nvCxnSpPr>
            <p:spPr>
              <a:xfrm>
                <a:off x="1116334" y="3150342"/>
                <a:ext cx="1502473" cy="1151159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" name="Group 275"/>
              <p:cNvGrpSpPr/>
              <p:nvPr/>
            </p:nvGrpSpPr>
            <p:grpSpPr>
              <a:xfrm>
                <a:off x="517509" y="2542611"/>
                <a:ext cx="793531" cy="793531"/>
                <a:chOff x="5681540" y="2652588"/>
                <a:chExt cx="778042" cy="778042"/>
              </a:xfrm>
            </p:grpSpPr>
            <p:sp>
              <p:nvSpPr>
                <p:cNvPr id="285" name="Oval 284"/>
                <p:cNvSpPr/>
                <p:nvPr/>
              </p:nvSpPr>
              <p:spPr>
                <a:xfrm rot="5400000">
                  <a:off x="5681540" y="2652588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286" name="Picture 285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0137" y="2809206"/>
                  <a:ext cx="480847" cy="480847"/>
                </a:xfrm>
                <a:prstGeom prst="rect">
                  <a:avLst/>
                </a:prstGeom>
              </p:spPr>
            </p:pic>
          </p:grpSp>
          <p:sp>
            <p:nvSpPr>
              <p:cNvPr id="277" name="Title 1"/>
              <p:cNvSpPr txBox="1">
                <a:spLocks/>
              </p:cNvSpPr>
              <p:nvPr/>
            </p:nvSpPr>
            <p:spPr>
              <a:xfrm>
                <a:off x="48012" y="1985597"/>
                <a:ext cx="2225209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CONVERSATIONS</a:t>
                </a:r>
              </a:p>
            </p:txBody>
          </p:sp>
        </p:grpSp>
        <p:grpSp>
          <p:nvGrpSpPr>
            <p:cNvPr id="287" name="Group 286"/>
            <p:cNvGrpSpPr/>
            <p:nvPr/>
          </p:nvGrpSpPr>
          <p:grpSpPr>
            <a:xfrm>
              <a:off x="2615444" y="2671843"/>
              <a:ext cx="3556339" cy="837101"/>
              <a:chOff x="2615444" y="2671843"/>
              <a:chExt cx="3556339" cy="837101"/>
            </a:xfrm>
          </p:grpSpPr>
          <p:cxnSp>
            <p:nvCxnSpPr>
              <p:cNvPr id="288" name="Straight Connector 287"/>
              <p:cNvCxnSpPr/>
              <p:nvPr/>
            </p:nvCxnSpPr>
            <p:spPr>
              <a:xfrm>
                <a:off x="4216527" y="2671843"/>
                <a:ext cx="1955256" cy="837101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2615444" y="2671843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2165679" y="2262606"/>
              <a:ext cx="1890027" cy="2034151"/>
              <a:chOff x="2165679" y="2262606"/>
              <a:chExt cx="1890027" cy="2034151"/>
            </a:xfrm>
          </p:grpSpPr>
          <p:cxnSp>
            <p:nvCxnSpPr>
              <p:cNvPr id="297" name="Straight Connector 296"/>
              <p:cNvCxnSpPr/>
              <p:nvPr/>
            </p:nvCxnSpPr>
            <p:spPr>
              <a:xfrm flipH="1">
                <a:off x="2578958" y="2671842"/>
                <a:ext cx="14721" cy="1624915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8" name="Group 297"/>
              <p:cNvGrpSpPr/>
              <p:nvPr/>
            </p:nvGrpSpPr>
            <p:grpSpPr>
              <a:xfrm>
                <a:off x="2165679" y="2262606"/>
                <a:ext cx="819857" cy="810653"/>
                <a:chOff x="10113425" y="3530904"/>
                <a:chExt cx="803854" cy="794830"/>
              </a:xfrm>
            </p:grpSpPr>
            <p:sp>
              <p:nvSpPr>
                <p:cNvPr id="300" name="Oval 299"/>
                <p:cNvSpPr/>
                <p:nvPr/>
              </p:nvSpPr>
              <p:spPr>
                <a:xfrm rot="5400000">
                  <a:off x="10113425" y="3535656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301" name="Picture 300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2449" y="3530904"/>
                  <a:ext cx="794830" cy="794830"/>
                </a:xfrm>
                <a:prstGeom prst="rect">
                  <a:avLst/>
                </a:prstGeom>
              </p:spPr>
            </p:pic>
          </p:grpSp>
          <p:sp>
            <p:nvSpPr>
              <p:cNvPr id="299" name="Title 1"/>
              <p:cNvSpPr txBox="1">
                <a:spLocks/>
              </p:cNvSpPr>
              <p:nvPr/>
            </p:nvSpPr>
            <p:spPr>
              <a:xfrm>
                <a:off x="2704971" y="2800294"/>
                <a:ext cx="1350735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EVENTS</a:t>
                </a:r>
              </a:p>
            </p:txBody>
          </p:sp>
        </p:grpSp>
        <p:grpSp>
          <p:nvGrpSpPr>
            <p:cNvPr id="302" name="Group 301"/>
            <p:cNvGrpSpPr/>
            <p:nvPr/>
          </p:nvGrpSpPr>
          <p:grpSpPr>
            <a:xfrm>
              <a:off x="1604826" y="3281093"/>
              <a:ext cx="4629081" cy="2119373"/>
              <a:chOff x="1605679" y="3284402"/>
              <a:chExt cx="4629081" cy="2119373"/>
            </a:xfrm>
          </p:grpSpPr>
          <p:cxnSp>
            <p:nvCxnSpPr>
              <p:cNvPr id="303" name="Straight Connector 302"/>
              <p:cNvCxnSpPr/>
              <p:nvPr/>
            </p:nvCxnSpPr>
            <p:spPr>
              <a:xfrm>
                <a:off x="2615444" y="4301501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4" name="Group 303"/>
              <p:cNvGrpSpPr/>
              <p:nvPr/>
            </p:nvGrpSpPr>
            <p:grpSpPr>
              <a:xfrm>
                <a:off x="1799823" y="3284402"/>
                <a:ext cx="1464350" cy="2086357"/>
                <a:chOff x="636295" y="2518478"/>
                <a:chExt cx="1435768" cy="2045634"/>
              </a:xfrm>
            </p:grpSpPr>
            <p:sp>
              <p:nvSpPr>
                <p:cNvPr id="311" name="Oval 310"/>
                <p:cNvSpPr/>
                <p:nvPr/>
              </p:nvSpPr>
              <p:spPr>
                <a:xfrm>
                  <a:off x="636295" y="2815390"/>
                  <a:ext cx="1435768" cy="1435768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312" name="Diagram 311"/>
                <p:cNvGraphicFramePr/>
                <p:nvPr>
                  <p:extLst/>
                </p:nvPr>
              </p:nvGraphicFramePr>
              <p:xfrm>
                <a:off x="665927" y="2518478"/>
                <a:ext cx="1364746" cy="204563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6" r:lo="rId17" r:qs="rId18" r:cs="rId19"/>
                </a:graphicData>
              </a:graphic>
            </p:graphicFrame>
          </p:grpSp>
          <p:sp>
            <p:nvSpPr>
              <p:cNvPr id="305" name="Title 1"/>
              <p:cNvSpPr txBox="1">
                <a:spLocks/>
              </p:cNvSpPr>
              <p:nvPr/>
            </p:nvSpPr>
            <p:spPr>
              <a:xfrm>
                <a:off x="1605679" y="5042289"/>
                <a:ext cx="1350735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GROUPS</a:t>
                </a:r>
              </a:p>
            </p:txBody>
          </p:sp>
          <p:cxnSp>
            <p:nvCxnSpPr>
              <p:cNvPr id="306" name="Straight Connector 305"/>
              <p:cNvCxnSpPr/>
              <p:nvPr/>
            </p:nvCxnSpPr>
            <p:spPr>
              <a:xfrm flipV="1">
                <a:off x="4215644" y="3466501"/>
                <a:ext cx="2019116" cy="83500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0" name="Rounded Rectangle 309"/>
              <p:cNvSpPr/>
              <p:nvPr/>
            </p:nvSpPr>
            <p:spPr>
              <a:xfrm>
                <a:off x="3474822" y="4149831"/>
                <a:ext cx="992015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memberOf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6041768" y="788626"/>
            <a:ext cx="5259147" cy="3824881"/>
            <a:chOff x="6162902" y="803240"/>
            <a:chExt cx="5366001" cy="3902594"/>
          </a:xfrm>
        </p:grpSpPr>
        <p:grpSp>
          <p:nvGrpSpPr>
            <p:cNvPr id="4" name="Group 3"/>
            <p:cNvGrpSpPr/>
            <p:nvPr/>
          </p:nvGrpSpPr>
          <p:grpSpPr>
            <a:xfrm>
              <a:off x="6234760" y="2274373"/>
              <a:ext cx="4160158" cy="1192127"/>
              <a:chOff x="6234760" y="2274373"/>
              <a:chExt cx="4160158" cy="1192127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219947" y="2671843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>
                <a:endCxn id="38" idx="3"/>
              </p:cNvCxnSpPr>
              <p:nvPr/>
            </p:nvCxnSpPr>
            <p:spPr>
              <a:xfrm flipH="1">
                <a:off x="6234760" y="2671842"/>
                <a:ext cx="2008815" cy="794658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2" name="Group 331"/>
              <p:cNvGrpSpPr/>
              <p:nvPr/>
            </p:nvGrpSpPr>
            <p:grpSpPr>
              <a:xfrm>
                <a:off x="9293418" y="2274373"/>
                <a:ext cx="1101500" cy="793531"/>
                <a:chOff x="7408118" y="3567362"/>
                <a:chExt cx="1080000" cy="778042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7559471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334" name="Diagram 333"/>
                <p:cNvGraphicFramePr/>
                <p:nvPr>
                  <p:extLst/>
                </p:nvPr>
              </p:nvGraphicFramePr>
              <p:xfrm>
                <a:off x="7408118" y="3593698"/>
                <a:ext cx="1080000" cy="72000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1" r:lo="rId22" r:qs="rId23" r:cs="rId24"/>
                </a:graphicData>
              </a:graphic>
            </p:graphicFrame>
          </p:grpSp>
          <p:sp>
            <p:nvSpPr>
              <p:cNvPr id="122" name="Rounded Rectangle 121"/>
              <p:cNvSpPr/>
              <p:nvPr/>
            </p:nvSpPr>
            <p:spPr>
              <a:xfrm>
                <a:off x="7751031" y="2549762"/>
                <a:ext cx="1175375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</a:t>
                </a:r>
                <a:r>
                  <a:rPr lang="en-GB" sz="1176" dirty="0" err="1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irectReports</a:t>
                </a:r>
                <a:endPara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177590" y="1062865"/>
              <a:ext cx="3013330" cy="2444072"/>
              <a:chOff x="6177590" y="1062865"/>
              <a:chExt cx="3013330" cy="2444072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7589837" y="1228609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6177590" y="1242010"/>
                <a:ext cx="1443531" cy="2264927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ounded Rectangle 97"/>
              <p:cNvSpPr/>
              <p:nvPr/>
            </p:nvSpPr>
            <p:spPr>
              <a:xfrm>
                <a:off x="6828153" y="1062865"/>
                <a:ext cx="1384503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Shared with me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516989" y="2680035"/>
              <a:ext cx="1044647" cy="1655850"/>
              <a:chOff x="9516989" y="2680035"/>
              <a:chExt cx="1044647" cy="1655850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9829526" y="2680035"/>
                <a:ext cx="218213" cy="165585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Rounded Rectangle 99"/>
              <p:cNvSpPr/>
              <p:nvPr/>
            </p:nvSpPr>
            <p:spPr>
              <a:xfrm>
                <a:off x="9516989" y="3309093"/>
                <a:ext cx="1044647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modifiedBy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759315" y="803240"/>
              <a:ext cx="1070210" cy="1882551"/>
              <a:chOff x="8759315" y="803240"/>
              <a:chExt cx="1070210" cy="1882551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9190920" y="1242010"/>
                <a:ext cx="638605" cy="1443781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8759315" y="803240"/>
                <a:ext cx="793531" cy="793531"/>
                <a:chOff x="3869156" y="2705101"/>
                <a:chExt cx="778042" cy="778042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3869156" y="2705101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94" name="Picture 93"/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5003" y="2870452"/>
                  <a:ext cx="465221" cy="46522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/>
            <p:cNvGrpSpPr/>
            <p:nvPr/>
          </p:nvGrpSpPr>
          <p:grpSpPr>
            <a:xfrm>
              <a:off x="6162902" y="3127256"/>
              <a:ext cx="4330245" cy="1578578"/>
              <a:chOff x="6162902" y="3127256"/>
              <a:chExt cx="4330245" cy="1578578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8144630" y="4310988"/>
                <a:ext cx="1676400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6162902" y="3491183"/>
                <a:ext cx="1981728" cy="819805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6177590" y="3499059"/>
                <a:ext cx="2043240" cy="989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Group 58"/>
              <p:cNvGrpSpPr/>
              <p:nvPr/>
            </p:nvGrpSpPr>
            <p:grpSpPr>
              <a:xfrm>
                <a:off x="9699616" y="3912303"/>
                <a:ext cx="793531" cy="793531"/>
                <a:chOff x="2986088" y="3567362"/>
                <a:chExt cx="778042" cy="778042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986088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719" y="3723183"/>
                  <a:ext cx="465286" cy="465286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/>
              <p:cNvGrpSpPr/>
              <p:nvPr/>
            </p:nvGrpSpPr>
            <p:grpSpPr>
              <a:xfrm>
                <a:off x="7961591" y="3127256"/>
                <a:ext cx="793531" cy="793531"/>
                <a:chOff x="3869156" y="2705101"/>
                <a:chExt cx="778042" cy="778042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3869156" y="2705101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5003" y="2870452"/>
                  <a:ext cx="465221" cy="465221"/>
                </a:xfrm>
                <a:prstGeom prst="rect">
                  <a:avLst/>
                </a:prstGeom>
              </p:spPr>
            </p:pic>
          </p:grpSp>
          <p:sp>
            <p:nvSpPr>
              <p:cNvPr id="61" name="Title 1"/>
              <p:cNvSpPr txBox="1">
                <a:spLocks/>
              </p:cNvSpPr>
              <p:nvPr/>
            </p:nvSpPr>
            <p:spPr>
              <a:xfrm>
                <a:off x="8711870" y="3615023"/>
                <a:ext cx="876404" cy="361486"/>
              </a:xfrm>
              <a:prstGeom prst="rect">
                <a:avLst/>
              </a:prstGeom>
            </p:spPr>
            <p:txBody>
              <a:bodyPr vert="horz" lIns="91403" tIns="45701" rIns="91403" bIns="4570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914038">
                  <a:lnSpc>
                    <a:spcPct val="150000"/>
                  </a:lnSpc>
                  <a:defRPr/>
                </a:pPr>
                <a:r>
                  <a:rPr lang="en-US" sz="1999" dirty="0">
                    <a:solidFill>
                      <a:srgbClr val="40404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FILES</a:t>
                </a:r>
              </a:p>
            </p:txBody>
          </p:sp>
        </p:grpSp>
        <p:sp>
          <p:nvSpPr>
            <p:cNvPr id="101" name="Rounded Rectangle 100"/>
            <p:cNvSpPr/>
            <p:nvPr/>
          </p:nvSpPr>
          <p:spPr>
            <a:xfrm>
              <a:off x="8955980" y="1767308"/>
              <a:ext cx="1016303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createdBy</a:t>
              </a: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9835333" y="1366952"/>
              <a:ext cx="1693570" cy="1318140"/>
              <a:chOff x="9835333" y="1366952"/>
              <a:chExt cx="1693570" cy="1318140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 flipH="1">
                <a:off x="9835333" y="1778618"/>
                <a:ext cx="1189906" cy="906474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oup 103"/>
              <p:cNvGrpSpPr/>
              <p:nvPr/>
            </p:nvGrpSpPr>
            <p:grpSpPr>
              <a:xfrm>
                <a:off x="10735372" y="1366952"/>
                <a:ext cx="793531" cy="793531"/>
                <a:chOff x="2986088" y="3567362"/>
                <a:chExt cx="778042" cy="778042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986088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2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719" y="3723183"/>
                  <a:ext cx="465286" cy="46528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9" name="Group 78"/>
            <p:cNvGrpSpPr/>
            <p:nvPr/>
          </p:nvGrpSpPr>
          <p:grpSpPr>
            <a:xfrm>
              <a:off x="6243043" y="2274997"/>
              <a:ext cx="4160158" cy="1192127"/>
              <a:chOff x="6234760" y="2274373"/>
              <a:chExt cx="4160158" cy="1192127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6234760" y="2549762"/>
                <a:ext cx="3586270" cy="916738"/>
                <a:chOff x="6234760" y="2549762"/>
                <a:chExt cx="3586270" cy="916738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>
                  <a:off x="8219947" y="2671843"/>
                  <a:ext cx="1601083" cy="0"/>
                </a:xfrm>
                <a:prstGeom prst="line">
                  <a:avLst/>
                </a:prstGeom>
                <a:ln w="38100">
                  <a:solidFill>
                    <a:srgbClr val="0072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H="1">
                  <a:off x="6234760" y="2671842"/>
                  <a:ext cx="2008815" cy="794658"/>
                </a:xfrm>
                <a:prstGeom prst="line">
                  <a:avLst/>
                </a:prstGeom>
                <a:ln w="38100">
                  <a:solidFill>
                    <a:srgbClr val="0072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Rounded Rectangle 89"/>
                <p:cNvSpPr/>
                <p:nvPr/>
              </p:nvSpPr>
              <p:spPr>
                <a:xfrm>
                  <a:off x="7751031" y="2549762"/>
                  <a:ext cx="1175375" cy="26199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0072C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r>
                    <a:rPr lang="en-GB" sz="1176" dirty="0">
                      <a:solidFill>
                        <a:srgbClr val="0072C6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directReports</a:t>
                  </a: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9293418" y="2274373"/>
                <a:ext cx="1101500" cy="793531"/>
                <a:chOff x="7408118" y="3567362"/>
                <a:chExt cx="1080000" cy="778042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7559471" y="3567362"/>
                  <a:ext cx="778042" cy="778042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38">
                    <a:defRPr/>
                  </a:pPr>
                  <a:endParaRPr lang="en-GB" sz="1799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85" name="Diagram 84"/>
                <p:cNvGraphicFramePr/>
                <p:nvPr>
                  <p:extLst/>
                </p:nvPr>
              </p:nvGraphicFramePr>
              <p:xfrm>
                <a:off x="7408118" y="3593698"/>
                <a:ext cx="1080000" cy="720000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8" r:lo="rId29" r:qs="rId30" r:cs="rId31"/>
                </a:graphicData>
              </a:graphic>
            </p:graphicFrame>
          </p:grpSp>
        </p:grpSp>
        <p:sp>
          <p:nvSpPr>
            <p:cNvPr id="108" name="Rounded Rectangle 107"/>
            <p:cNvSpPr/>
            <p:nvPr/>
          </p:nvSpPr>
          <p:spPr>
            <a:xfrm>
              <a:off x="10143532" y="2057410"/>
              <a:ext cx="68305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public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55208" y="2750620"/>
            <a:ext cx="3393217" cy="1049342"/>
            <a:chOff x="2707535" y="2805099"/>
            <a:chExt cx="3462160" cy="1070662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4163852" y="3506937"/>
              <a:ext cx="2005843" cy="2007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itle 1"/>
            <p:cNvSpPr txBox="1">
              <a:spLocks/>
            </p:cNvSpPr>
            <p:nvPr/>
          </p:nvSpPr>
          <p:spPr>
            <a:xfrm>
              <a:off x="2707535" y="280509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EVENTS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681653" y="3080825"/>
              <a:ext cx="811999" cy="794936"/>
              <a:chOff x="10113425" y="2651210"/>
              <a:chExt cx="796150" cy="779420"/>
            </a:xfrm>
          </p:grpSpPr>
          <p:sp>
            <p:nvSpPr>
              <p:cNvPr id="41" name="Oval 40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</p:grpSp>
      <p:grpSp>
        <p:nvGrpSpPr>
          <p:cNvPr id="43" name="Group 42"/>
          <p:cNvGrpSpPr/>
          <p:nvPr/>
        </p:nvGrpSpPr>
        <p:grpSpPr>
          <a:xfrm>
            <a:off x="5281461" y="3429604"/>
            <a:ext cx="1441988" cy="2623100"/>
            <a:chOff x="5385413" y="3499060"/>
            <a:chExt cx="1471286" cy="2676396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6162902" y="3499060"/>
              <a:ext cx="8882" cy="1920746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5761037" y="5027783"/>
              <a:ext cx="793531" cy="793531"/>
              <a:chOff x="5681540" y="2652588"/>
              <a:chExt cx="778042" cy="778042"/>
            </a:xfrm>
          </p:grpSpPr>
          <p:sp>
            <p:nvSpPr>
              <p:cNvPr id="47" name="Oval 46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sp>
          <p:nvSpPr>
            <p:cNvPr id="46" name="Title 1"/>
            <p:cNvSpPr txBox="1">
              <a:spLocks/>
            </p:cNvSpPr>
            <p:nvPr/>
          </p:nvSpPr>
          <p:spPr>
            <a:xfrm>
              <a:off x="5385413" y="5813970"/>
              <a:ext cx="147128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MESSAGES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29213" y="1323950"/>
            <a:ext cx="2719213" cy="2114533"/>
            <a:chOff x="3395234" y="1349441"/>
            <a:chExt cx="2774461" cy="2157496"/>
          </a:xfrm>
        </p:grpSpPr>
        <p:cxnSp>
          <p:nvCxnSpPr>
            <p:cNvPr id="289" name="Straight Connector 288"/>
            <p:cNvCxnSpPr/>
            <p:nvPr/>
          </p:nvCxnSpPr>
          <p:spPr>
            <a:xfrm>
              <a:off x="4219549" y="1866132"/>
              <a:ext cx="1950146" cy="1640805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7" name="Group 306"/>
            <p:cNvGrpSpPr/>
            <p:nvPr/>
          </p:nvGrpSpPr>
          <p:grpSpPr>
            <a:xfrm>
              <a:off x="3395234" y="1349441"/>
              <a:ext cx="1101500" cy="793531"/>
              <a:chOff x="7408118" y="3567362"/>
              <a:chExt cx="1080000" cy="778042"/>
            </a:xfrm>
          </p:grpSpPr>
          <p:sp>
            <p:nvSpPr>
              <p:cNvPr id="308" name="Oval 307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09" name="Diagram 308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4" r:lo="rId35" r:qs="rId36" r:cs="rId37"/>
              </a:graphicData>
            </a:graphic>
          </p:graphicFrame>
        </p:grpSp>
        <p:sp>
          <p:nvSpPr>
            <p:cNvPr id="121" name="Rounded Rectangle 120"/>
            <p:cNvSpPr/>
            <p:nvPr/>
          </p:nvSpPr>
          <p:spPr>
            <a:xfrm>
              <a:off x="4373068" y="2285556"/>
              <a:ext cx="864217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</a:t>
              </a:r>
              <a:r>
                <a:rPr lang="en-GB" sz="1176" dirty="0" err="1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anager</a:t>
              </a:r>
              <a:endPara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75294" y="3220379"/>
            <a:ext cx="4536901" cy="2077170"/>
            <a:chOff x="1605679" y="3284402"/>
            <a:chExt cx="4629081" cy="2119373"/>
          </a:xfrm>
        </p:grpSpPr>
        <p:cxnSp>
          <p:nvCxnSpPr>
            <p:cNvPr id="80" name="Straight Connector 79"/>
            <p:cNvCxnSpPr/>
            <p:nvPr/>
          </p:nvCxnSpPr>
          <p:spPr>
            <a:xfrm>
              <a:off x="2615444" y="4301501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/>
            <p:cNvGrpSpPr/>
            <p:nvPr/>
          </p:nvGrpSpPr>
          <p:grpSpPr>
            <a:xfrm>
              <a:off x="1799823" y="3284402"/>
              <a:ext cx="1464350" cy="2086357"/>
              <a:chOff x="636295" y="2518478"/>
              <a:chExt cx="1435768" cy="2045634"/>
            </a:xfrm>
          </p:grpSpPr>
          <p:sp>
            <p:nvSpPr>
              <p:cNvPr id="118" name="Oval 117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19" name="Diagram 118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9" r:lo="rId40" r:qs="rId41" r:cs="rId42"/>
              </a:graphicData>
            </a:graphic>
          </p:graphicFrame>
        </p:grpSp>
        <p:sp>
          <p:nvSpPr>
            <p:cNvPr id="120" name="Title 1"/>
            <p:cNvSpPr txBox="1">
              <a:spLocks/>
            </p:cNvSpPr>
            <p:nvPr/>
          </p:nvSpPr>
          <p:spPr>
            <a:xfrm>
              <a:off x="1605679" y="5042289"/>
              <a:ext cx="1350735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215644" y="3466501"/>
              <a:ext cx="2019116" cy="83500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ounded Rectangle 122"/>
            <p:cNvSpPr/>
            <p:nvPr/>
          </p:nvSpPr>
          <p:spPr>
            <a:xfrm>
              <a:off x="3474822" y="4149831"/>
              <a:ext cx="99201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memberOf</a:t>
              </a: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31151" y="-6400"/>
            <a:ext cx="12188825" cy="633631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19" tIns="89619" rIns="33611" bIns="33611" rtlCol="0" anchor="b" anchorCtr="0"/>
          <a:lstStyle/>
          <a:p>
            <a:pPr algn="ctr" defTabSz="913851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3311022" y="1212225"/>
            <a:ext cx="5249688" cy="4262315"/>
            <a:chOff x="3378140" y="1235446"/>
            <a:chExt cx="5356350" cy="4348916"/>
          </a:xfrm>
        </p:grpSpPr>
        <p:cxnSp>
          <p:nvCxnSpPr>
            <p:cNvPr id="164" name="Straight Connector 163"/>
            <p:cNvCxnSpPr/>
            <p:nvPr/>
          </p:nvCxnSpPr>
          <p:spPr>
            <a:xfrm flipV="1">
              <a:off x="4162969" y="3499058"/>
              <a:ext cx="2014620" cy="1672054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6177589" y="1837390"/>
              <a:ext cx="1958545" cy="1661668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/>
            <p:cNvGrpSpPr/>
            <p:nvPr/>
          </p:nvGrpSpPr>
          <p:grpSpPr>
            <a:xfrm>
              <a:off x="3378140" y="4790831"/>
              <a:ext cx="1101500" cy="793531"/>
              <a:chOff x="8290358" y="2705101"/>
              <a:chExt cx="1080000" cy="778042"/>
            </a:xfrm>
          </p:grpSpPr>
          <p:sp>
            <p:nvSpPr>
              <p:cNvPr id="172" name="Oval 171"/>
              <p:cNvSpPr/>
              <p:nvPr/>
            </p:nvSpPr>
            <p:spPr>
              <a:xfrm>
                <a:off x="8442539" y="2705101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73" name="Diagram 172"/>
              <p:cNvGraphicFramePr/>
              <p:nvPr>
                <p:extLst/>
              </p:nvPr>
            </p:nvGraphicFramePr>
            <p:xfrm>
              <a:off x="8290358" y="2755166"/>
              <a:ext cx="1080000" cy="68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4" r:lo="rId45" r:qs="rId46" r:cs="rId47"/>
              </a:graphicData>
            </a:graphic>
          </p:graphicFrame>
        </p:grpSp>
        <p:grpSp>
          <p:nvGrpSpPr>
            <p:cNvPr id="167" name="Group 166"/>
            <p:cNvGrpSpPr/>
            <p:nvPr/>
          </p:nvGrpSpPr>
          <p:grpSpPr>
            <a:xfrm>
              <a:off x="7940959" y="1235446"/>
              <a:ext cx="793531" cy="1101500"/>
              <a:chOff x="7559471" y="2559928"/>
              <a:chExt cx="778042" cy="1080000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7559471" y="2705101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71" name="Diagram 170"/>
              <p:cNvGraphicFramePr/>
              <p:nvPr>
                <p:extLst/>
              </p:nvPr>
            </p:nvGraphicFramePr>
            <p:xfrm>
              <a:off x="7585281" y="2559928"/>
              <a:ext cx="720000" cy="108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9" r:lo="rId50" r:qs="rId51" r:cs="rId52"/>
              </a:graphicData>
            </a:graphic>
          </p:graphicFrame>
        </p:grpSp>
        <p:sp>
          <p:nvSpPr>
            <p:cNvPr id="168" name="Rounded Rectangle 167"/>
            <p:cNvSpPr/>
            <p:nvPr/>
          </p:nvSpPr>
          <p:spPr>
            <a:xfrm>
              <a:off x="4112341" y="4512352"/>
              <a:ext cx="11571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workingWith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7062964" y="2216682"/>
              <a:ext cx="1149691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workingWith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64972" y="795965"/>
            <a:ext cx="3685500" cy="2634798"/>
            <a:chOff x="2411402" y="810729"/>
            <a:chExt cx="3760381" cy="2688331"/>
          </a:xfrm>
        </p:grpSpPr>
        <p:cxnSp>
          <p:nvCxnSpPr>
            <p:cNvPr id="174" name="Straight Connector 173"/>
            <p:cNvCxnSpPr/>
            <p:nvPr/>
          </p:nvCxnSpPr>
          <p:spPr>
            <a:xfrm>
              <a:off x="3111377" y="1228609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H="1" flipV="1">
              <a:off x="4694237" y="1211262"/>
              <a:ext cx="1477546" cy="2287798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6" name="Group 175"/>
            <p:cNvGrpSpPr/>
            <p:nvPr/>
          </p:nvGrpSpPr>
          <p:grpSpPr>
            <a:xfrm>
              <a:off x="2411402" y="810729"/>
              <a:ext cx="793531" cy="793531"/>
              <a:chOff x="2986088" y="3567362"/>
              <a:chExt cx="778042" cy="778042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2986088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4719" y="3723183"/>
                <a:ext cx="465286" cy="465286"/>
              </a:xfrm>
              <a:prstGeom prst="rect">
                <a:avLst/>
              </a:prstGeom>
            </p:spPr>
          </p:pic>
        </p:grpSp>
        <p:sp>
          <p:nvSpPr>
            <p:cNvPr id="179" name="Rounded Rectangle 178"/>
            <p:cNvSpPr/>
            <p:nvPr/>
          </p:nvSpPr>
          <p:spPr>
            <a:xfrm>
              <a:off x="4102702" y="1055774"/>
              <a:ext cx="1348424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trendingAround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639612" y="2645393"/>
            <a:ext cx="1866754" cy="1246133"/>
            <a:chOff x="9833848" y="2697733"/>
            <a:chExt cx="1904682" cy="1271452"/>
          </a:xfrm>
        </p:grpSpPr>
        <p:cxnSp>
          <p:nvCxnSpPr>
            <p:cNvPr id="185" name="Straight Connector 184"/>
            <p:cNvCxnSpPr/>
            <p:nvPr/>
          </p:nvCxnSpPr>
          <p:spPr>
            <a:xfrm>
              <a:off x="9833848" y="2697733"/>
              <a:ext cx="1238419" cy="660853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Rounded Rectangle 185"/>
            <p:cNvSpPr/>
            <p:nvPr/>
          </p:nvSpPr>
          <p:spPr>
            <a:xfrm>
              <a:off x="10343804" y="2867973"/>
              <a:ext cx="1348424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trendingAround</a:t>
              </a: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10944999" y="3175654"/>
              <a:ext cx="793531" cy="793531"/>
              <a:chOff x="3869156" y="3567362"/>
              <a:chExt cx="778042" cy="778042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3869156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003" y="3724695"/>
                <a:ext cx="465286" cy="465286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6116431" y="2231768"/>
            <a:ext cx="4077316" cy="1168388"/>
            <a:chOff x="6239083" y="2275704"/>
            <a:chExt cx="4160158" cy="1192127"/>
          </a:xfrm>
        </p:grpSpPr>
        <p:grpSp>
          <p:nvGrpSpPr>
            <p:cNvPr id="181" name="Group 180"/>
            <p:cNvGrpSpPr/>
            <p:nvPr/>
          </p:nvGrpSpPr>
          <p:grpSpPr>
            <a:xfrm>
              <a:off x="6239083" y="2551093"/>
              <a:ext cx="3586270" cy="916738"/>
              <a:chOff x="6234760" y="2549762"/>
              <a:chExt cx="3586270" cy="916738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>
                <a:off x="8219947" y="2671843"/>
                <a:ext cx="1601083" cy="0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234760" y="2671842"/>
                <a:ext cx="2008815" cy="794658"/>
              </a:xfrm>
              <a:prstGeom prst="line">
                <a:avLst/>
              </a:prstGeom>
              <a:ln w="38100">
                <a:solidFill>
                  <a:srgbClr val="0072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ounded Rectangle 183"/>
              <p:cNvSpPr/>
              <p:nvPr/>
            </p:nvSpPr>
            <p:spPr>
              <a:xfrm>
                <a:off x="7751031" y="2549762"/>
                <a:ext cx="1175375" cy="26199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2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r>
                  <a:rPr lang="en-GB" sz="1176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directReports</a:t>
                </a:r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9297741" y="2275704"/>
              <a:ext cx="1101500" cy="793531"/>
              <a:chOff x="7408118" y="3567362"/>
              <a:chExt cx="1080000" cy="778042"/>
            </a:xfrm>
          </p:grpSpPr>
          <p:sp>
            <p:nvSpPr>
              <p:cNvPr id="191" name="Oval 190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92" name="Diagram 191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4" r:lo="rId55" r:qs="rId56" r:cs="rId57"/>
              </a:graphicData>
            </a:graphic>
          </p:graphicFrame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/trendingAround</a:t>
            </a:r>
            <a:endParaRPr lang="en-US" dirty="0"/>
          </a:p>
        </p:txBody>
      </p:sp>
      <p:grpSp>
        <p:nvGrpSpPr>
          <p:cNvPr id="290" name="Group 289"/>
          <p:cNvGrpSpPr/>
          <p:nvPr/>
        </p:nvGrpSpPr>
        <p:grpSpPr>
          <a:xfrm>
            <a:off x="4966687" y="2248320"/>
            <a:ext cx="2167571" cy="2174190"/>
            <a:chOff x="266954" y="2436606"/>
            <a:chExt cx="2211611" cy="2218365"/>
          </a:xfrm>
        </p:grpSpPr>
        <p:sp>
          <p:nvSpPr>
            <p:cNvPr id="291" name="Title 1"/>
            <p:cNvSpPr txBox="1">
              <a:spLocks/>
            </p:cNvSpPr>
            <p:nvPr/>
          </p:nvSpPr>
          <p:spPr>
            <a:xfrm>
              <a:off x="266954" y="2436606"/>
              <a:ext cx="2211611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649844" y="2568614"/>
              <a:ext cx="1464350" cy="2086357"/>
              <a:chOff x="636295" y="2518478"/>
              <a:chExt cx="1435768" cy="204563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srgbClr val="404040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294" name="Diagram 293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9" r:lo="rId60" r:qs="rId61" r:cs="rId62"/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61393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46515E-6 8.94235E-7 L 0.08898 0.00045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65918E-6 4.17612E-6 L -0.00064 0.14344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71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Terminology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Access token</a:t>
            </a:r>
          </a:p>
          <a:p>
            <a:r>
              <a:rPr lang="en-US" smtClean="0"/>
              <a:t>Refresh token</a:t>
            </a:r>
          </a:p>
          <a:p>
            <a:r>
              <a:rPr lang="en-US" smtClean="0"/>
              <a:t>OAuth flows</a:t>
            </a:r>
          </a:p>
          <a:p>
            <a:r>
              <a:rPr lang="en-US" smtClean="0"/>
              <a:t>Resource</a:t>
            </a:r>
          </a:p>
          <a:p>
            <a:r>
              <a:rPr lang="en-US" smtClean="0"/>
              <a:t>Issuer</a:t>
            </a:r>
          </a:p>
          <a:p>
            <a:r>
              <a:rPr lang="en-US" smtClean="0"/>
              <a:t>User /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1212" y="3428504"/>
            <a:ext cx="2419740" cy="1157264"/>
            <a:chOff x="91445" y="3496755"/>
            <a:chExt cx="2468904" cy="1180777"/>
          </a:xfrm>
        </p:grpSpPr>
        <p:cxnSp>
          <p:nvCxnSpPr>
            <p:cNvPr id="197" name="Straight Connector 196"/>
            <p:cNvCxnSpPr/>
            <p:nvPr/>
          </p:nvCxnSpPr>
          <p:spPr>
            <a:xfrm flipV="1">
              <a:off x="810319" y="4280766"/>
              <a:ext cx="1750030" cy="11109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Title 1"/>
            <p:cNvSpPr txBox="1">
              <a:spLocks/>
            </p:cNvSpPr>
            <p:nvPr/>
          </p:nvSpPr>
          <p:spPr>
            <a:xfrm>
              <a:off x="91445" y="3496755"/>
              <a:ext cx="945414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grpSp>
          <p:nvGrpSpPr>
            <p:cNvPr id="362" name="Group 361"/>
            <p:cNvGrpSpPr/>
            <p:nvPr/>
          </p:nvGrpSpPr>
          <p:grpSpPr>
            <a:xfrm>
              <a:off x="300086" y="3884001"/>
              <a:ext cx="793531" cy="793531"/>
              <a:chOff x="300086" y="3884001"/>
              <a:chExt cx="793531" cy="793531"/>
            </a:xfrm>
          </p:grpSpPr>
          <p:sp>
            <p:nvSpPr>
              <p:cNvPr id="363" name="Oval 362"/>
              <p:cNvSpPr/>
              <p:nvPr/>
            </p:nvSpPr>
            <p:spPr>
              <a:xfrm rot="5400000">
                <a:off x="300086" y="3884001"/>
                <a:ext cx="793531" cy="79353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64" name="Freeform 18"/>
              <p:cNvSpPr>
                <a:spLocks noEditPoints="1"/>
              </p:cNvSpPr>
              <p:nvPr/>
            </p:nvSpPr>
            <p:spPr bwMode="gray">
              <a:xfrm>
                <a:off x="505839" y="4072571"/>
                <a:ext cx="412597" cy="436199"/>
              </a:xfrm>
              <a:custGeom>
                <a:avLst/>
                <a:gdLst>
                  <a:gd name="T0" fmla="*/ 129 w 246"/>
                  <a:gd name="T1" fmla="*/ 192 h 300"/>
                  <a:gd name="T2" fmla="*/ 43 w 246"/>
                  <a:gd name="T3" fmla="*/ 202 h 300"/>
                  <a:gd name="T4" fmla="*/ 129 w 246"/>
                  <a:gd name="T5" fmla="*/ 126 h 300"/>
                  <a:gd name="T6" fmla="*/ 43 w 246"/>
                  <a:gd name="T7" fmla="*/ 135 h 300"/>
                  <a:gd name="T8" fmla="*/ 129 w 246"/>
                  <a:gd name="T9" fmla="*/ 126 h 300"/>
                  <a:gd name="T10" fmla="*/ 215 w 246"/>
                  <a:gd name="T11" fmla="*/ 101 h 300"/>
                  <a:gd name="T12" fmla="*/ 219 w 246"/>
                  <a:gd name="T13" fmla="*/ 90 h 300"/>
                  <a:gd name="T14" fmla="*/ 208 w 246"/>
                  <a:gd name="T15" fmla="*/ 111 h 300"/>
                  <a:gd name="T16" fmla="*/ 43 w 246"/>
                  <a:gd name="T17" fmla="*/ 92 h 300"/>
                  <a:gd name="T18" fmla="*/ 117 w 246"/>
                  <a:gd name="T19" fmla="*/ 102 h 300"/>
                  <a:gd name="T20" fmla="*/ 43 w 246"/>
                  <a:gd name="T21" fmla="*/ 235 h 300"/>
                  <a:gd name="T22" fmla="*/ 117 w 246"/>
                  <a:gd name="T23" fmla="*/ 226 h 300"/>
                  <a:gd name="T24" fmla="*/ 43 w 246"/>
                  <a:gd name="T25" fmla="*/ 235 h 300"/>
                  <a:gd name="T26" fmla="*/ 11 w 246"/>
                  <a:gd name="T27" fmla="*/ 287 h 300"/>
                  <a:gd name="T28" fmla="*/ 35 w 246"/>
                  <a:gd name="T29" fmla="*/ 36 h 300"/>
                  <a:gd name="T30" fmla="*/ 0 w 246"/>
                  <a:gd name="T31" fmla="*/ 22 h 300"/>
                  <a:gd name="T32" fmla="*/ 219 w 246"/>
                  <a:gd name="T33" fmla="*/ 300 h 300"/>
                  <a:gd name="T34" fmla="*/ 208 w 246"/>
                  <a:gd name="T35" fmla="*/ 173 h 300"/>
                  <a:gd name="T36" fmla="*/ 117 w 246"/>
                  <a:gd name="T37" fmla="*/ 159 h 300"/>
                  <a:gd name="T38" fmla="*/ 43 w 246"/>
                  <a:gd name="T39" fmla="*/ 169 h 300"/>
                  <a:gd name="T40" fmla="*/ 117 w 246"/>
                  <a:gd name="T41" fmla="*/ 159 h 300"/>
                  <a:gd name="T42" fmla="*/ 57 w 246"/>
                  <a:gd name="T43" fmla="*/ 22 h 300"/>
                  <a:gd name="T44" fmla="*/ 86 w 246"/>
                  <a:gd name="T45" fmla="*/ 20 h 300"/>
                  <a:gd name="T46" fmla="*/ 110 w 246"/>
                  <a:gd name="T47" fmla="*/ 0 h 300"/>
                  <a:gd name="T48" fmla="*/ 133 w 246"/>
                  <a:gd name="T49" fmla="*/ 20 h 300"/>
                  <a:gd name="T50" fmla="*/ 162 w 246"/>
                  <a:gd name="T51" fmla="*/ 22 h 300"/>
                  <a:gd name="T52" fmla="*/ 179 w 246"/>
                  <a:gd name="T53" fmla="*/ 43 h 300"/>
                  <a:gd name="T54" fmla="*/ 41 w 246"/>
                  <a:gd name="T55" fmla="*/ 36 h 300"/>
                  <a:gd name="T56" fmla="*/ 110 w 246"/>
                  <a:gd name="T57" fmla="*/ 20 h 300"/>
                  <a:gd name="T58" fmla="*/ 110 w 246"/>
                  <a:gd name="T59" fmla="*/ 11 h 300"/>
                  <a:gd name="T60" fmla="*/ 190 w 246"/>
                  <a:gd name="T61" fmla="*/ 269 h 300"/>
                  <a:gd name="T62" fmla="*/ 29 w 246"/>
                  <a:gd name="T63" fmla="*/ 59 h 300"/>
                  <a:gd name="T64" fmla="*/ 190 w 246"/>
                  <a:gd name="T65" fmla="*/ 71 h 300"/>
                  <a:gd name="T66" fmla="*/ 200 w 246"/>
                  <a:gd name="T67" fmla="*/ 49 h 300"/>
                  <a:gd name="T68" fmla="*/ 19 w 246"/>
                  <a:gd name="T69" fmla="*/ 278 h 300"/>
                  <a:gd name="T70" fmla="*/ 200 w 246"/>
                  <a:gd name="T71" fmla="*/ 185 h 300"/>
                  <a:gd name="T72" fmla="*/ 190 w 246"/>
                  <a:gd name="T73" fmla="*/ 269 h 300"/>
                  <a:gd name="T74" fmla="*/ 190 w 246"/>
                  <a:gd name="T75" fmla="*/ 133 h 300"/>
                  <a:gd name="T76" fmla="*/ 200 w 246"/>
                  <a:gd name="T77" fmla="*/ 124 h 300"/>
                  <a:gd name="T78" fmla="*/ 215 w 246"/>
                  <a:gd name="T79" fmla="*/ 35 h 300"/>
                  <a:gd name="T80" fmla="*/ 219 w 246"/>
                  <a:gd name="T81" fmla="*/ 22 h 300"/>
                  <a:gd name="T82" fmla="*/ 184 w 246"/>
                  <a:gd name="T83" fmla="*/ 36 h 300"/>
                  <a:gd name="T84" fmla="*/ 208 w 246"/>
                  <a:gd name="T85" fmla="*/ 44 h 300"/>
                  <a:gd name="T86" fmla="*/ 246 w 246"/>
                  <a:gd name="T87" fmla="*/ 41 h 300"/>
                  <a:gd name="T88" fmla="*/ 155 w 246"/>
                  <a:gd name="T89" fmla="*/ 134 h 300"/>
                  <a:gd name="T90" fmla="*/ 156 w 246"/>
                  <a:gd name="T91" fmla="*/ 92 h 300"/>
                  <a:gd name="T92" fmla="*/ 218 w 246"/>
                  <a:gd name="T93" fmla="*/ 41 h 300"/>
                  <a:gd name="T94" fmla="*/ 246 w 246"/>
                  <a:gd name="T95" fmla="*/ 107 h 300"/>
                  <a:gd name="T96" fmla="*/ 155 w 246"/>
                  <a:gd name="T97" fmla="*/ 201 h 300"/>
                  <a:gd name="T98" fmla="*/ 156 w 246"/>
                  <a:gd name="T99" fmla="*/ 159 h 300"/>
                  <a:gd name="T100" fmla="*/ 218 w 246"/>
                  <a:gd name="T101" fmla="*/ 10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6" h="300">
                    <a:moveTo>
                      <a:pt x="43" y="192"/>
                    </a:move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202"/>
                      <a:pt x="129" y="202"/>
                      <a:pt x="129" y="202"/>
                    </a:cubicBezTo>
                    <a:cubicBezTo>
                      <a:pt x="43" y="202"/>
                      <a:pt x="43" y="202"/>
                      <a:pt x="43" y="202"/>
                    </a:cubicBezTo>
                    <a:lnTo>
                      <a:pt x="43" y="192"/>
                    </a:lnTo>
                    <a:close/>
                    <a:moveTo>
                      <a:pt x="129" y="126"/>
                    </a:moveTo>
                    <a:cubicBezTo>
                      <a:pt x="43" y="126"/>
                      <a:pt x="43" y="126"/>
                      <a:pt x="43" y="12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lnTo>
                      <a:pt x="129" y="126"/>
                    </a:lnTo>
                    <a:close/>
                    <a:moveTo>
                      <a:pt x="208" y="111"/>
                    </a:move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9" y="101"/>
                      <a:pt x="219" y="101"/>
                      <a:pt x="219" y="101"/>
                    </a:cubicBezTo>
                    <a:cubicBezTo>
                      <a:pt x="219" y="90"/>
                      <a:pt x="219" y="90"/>
                      <a:pt x="219" y="90"/>
                    </a:cubicBezTo>
                    <a:cubicBezTo>
                      <a:pt x="208" y="106"/>
                      <a:pt x="208" y="106"/>
                      <a:pt x="208" y="106"/>
                    </a:cubicBezTo>
                    <a:lnTo>
                      <a:pt x="208" y="111"/>
                    </a:lnTo>
                    <a:close/>
                    <a:moveTo>
                      <a:pt x="117" y="92"/>
                    </a:moveTo>
                    <a:cubicBezTo>
                      <a:pt x="43" y="92"/>
                      <a:pt x="43" y="92"/>
                      <a:pt x="43" y="9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lnTo>
                      <a:pt x="117" y="92"/>
                    </a:lnTo>
                    <a:close/>
                    <a:moveTo>
                      <a:pt x="43" y="235"/>
                    </a:moveTo>
                    <a:cubicBezTo>
                      <a:pt x="117" y="235"/>
                      <a:pt x="117" y="235"/>
                      <a:pt x="117" y="23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43" y="226"/>
                      <a:pt x="43" y="226"/>
                      <a:pt x="43" y="226"/>
                    </a:cubicBezTo>
                    <a:lnTo>
                      <a:pt x="43" y="235"/>
                    </a:lnTo>
                    <a:close/>
                    <a:moveTo>
                      <a:pt x="208" y="287"/>
                    </a:moveTo>
                    <a:cubicBezTo>
                      <a:pt x="11" y="287"/>
                      <a:pt x="11" y="287"/>
                      <a:pt x="11" y="287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1"/>
                      <a:pt x="40" y="26"/>
                      <a:pt x="4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219" y="300"/>
                      <a:pt x="219" y="300"/>
                      <a:pt x="219" y="300"/>
                    </a:cubicBezTo>
                    <a:cubicBezTo>
                      <a:pt x="219" y="157"/>
                      <a:pt x="219" y="157"/>
                      <a:pt x="219" y="157"/>
                    </a:cubicBezTo>
                    <a:cubicBezTo>
                      <a:pt x="208" y="173"/>
                      <a:pt x="208" y="173"/>
                      <a:pt x="208" y="173"/>
                    </a:cubicBezTo>
                    <a:lnTo>
                      <a:pt x="208" y="287"/>
                    </a:lnTo>
                    <a:close/>
                    <a:moveTo>
                      <a:pt x="117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9"/>
                      <a:pt x="43" y="169"/>
                      <a:pt x="43" y="169"/>
                    </a:cubicBezTo>
                    <a:cubicBezTo>
                      <a:pt x="117" y="169"/>
                      <a:pt x="117" y="169"/>
                      <a:pt x="117" y="169"/>
                    </a:cubicBezTo>
                    <a:lnTo>
                      <a:pt x="117" y="159"/>
                    </a:lnTo>
                    <a:close/>
                    <a:moveTo>
                      <a:pt x="41" y="36"/>
                    </a:moveTo>
                    <a:cubicBezTo>
                      <a:pt x="43" y="29"/>
                      <a:pt x="50" y="25"/>
                      <a:pt x="57" y="22"/>
                    </a:cubicBezTo>
                    <a:cubicBezTo>
                      <a:pt x="63" y="21"/>
                      <a:pt x="71" y="20"/>
                      <a:pt x="77" y="20"/>
                    </a:cubicBezTo>
                    <a:cubicBezTo>
                      <a:pt x="80" y="20"/>
                      <a:pt x="83" y="20"/>
                      <a:pt x="86" y="20"/>
                    </a:cubicBezTo>
                    <a:cubicBezTo>
                      <a:pt x="87" y="20"/>
                      <a:pt x="88" y="20"/>
                      <a:pt x="89" y="20"/>
                    </a:cubicBezTo>
                    <a:cubicBezTo>
                      <a:pt x="89" y="9"/>
                      <a:pt x="98" y="0"/>
                      <a:pt x="110" y="0"/>
                    </a:cubicBezTo>
                    <a:cubicBezTo>
                      <a:pt x="121" y="0"/>
                      <a:pt x="130" y="9"/>
                      <a:pt x="130" y="20"/>
                    </a:cubicBezTo>
                    <a:cubicBezTo>
                      <a:pt x="131" y="20"/>
                      <a:pt x="132" y="20"/>
                      <a:pt x="133" y="20"/>
                    </a:cubicBezTo>
                    <a:cubicBezTo>
                      <a:pt x="136" y="20"/>
                      <a:pt x="139" y="20"/>
                      <a:pt x="142" y="20"/>
                    </a:cubicBezTo>
                    <a:cubicBezTo>
                      <a:pt x="149" y="20"/>
                      <a:pt x="156" y="21"/>
                      <a:pt x="162" y="22"/>
                    </a:cubicBezTo>
                    <a:cubicBezTo>
                      <a:pt x="170" y="25"/>
                      <a:pt x="176" y="29"/>
                      <a:pt x="178" y="36"/>
                    </a:cubicBezTo>
                    <a:cubicBezTo>
                      <a:pt x="179" y="38"/>
                      <a:pt x="179" y="41"/>
                      <a:pt x="179" y="43"/>
                    </a:cubicBezTo>
                    <a:cubicBezTo>
                      <a:pt x="145" y="43"/>
                      <a:pt x="74" y="43"/>
                      <a:pt x="40" y="43"/>
                    </a:cubicBezTo>
                    <a:cubicBezTo>
                      <a:pt x="40" y="41"/>
                      <a:pt x="41" y="38"/>
                      <a:pt x="41" y="36"/>
                    </a:cubicBezTo>
                    <a:close/>
                    <a:moveTo>
                      <a:pt x="99" y="20"/>
                    </a:moveTo>
                    <a:cubicBezTo>
                      <a:pt x="103" y="20"/>
                      <a:pt x="106" y="20"/>
                      <a:pt x="110" y="20"/>
                    </a:cubicBezTo>
                    <a:cubicBezTo>
                      <a:pt x="113" y="20"/>
                      <a:pt x="116" y="20"/>
                      <a:pt x="120" y="20"/>
                    </a:cubicBezTo>
                    <a:cubicBezTo>
                      <a:pt x="119" y="15"/>
                      <a:pt x="115" y="11"/>
                      <a:pt x="110" y="11"/>
                    </a:cubicBezTo>
                    <a:cubicBezTo>
                      <a:pt x="104" y="11"/>
                      <a:pt x="100" y="15"/>
                      <a:pt x="99" y="20"/>
                    </a:cubicBezTo>
                    <a:close/>
                    <a:moveTo>
                      <a:pt x="190" y="269"/>
                    </a:moveTo>
                    <a:cubicBezTo>
                      <a:pt x="29" y="269"/>
                      <a:pt x="29" y="269"/>
                      <a:pt x="29" y="26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190" y="59"/>
                      <a:pt x="190" y="59"/>
                      <a:pt x="190" y="59"/>
                    </a:cubicBezTo>
                    <a:cubicBezTo>
                      <a:pt x="190" y="71"/>
                      <a:pt x="190" y="71"/>
                      <a:pt x="190" y="71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278"/>
                      <a:pt x="19" y="278"/>
                      <a:pt x="19" y="278"/>
                    </a:cubicBezTo>
                    <a:cubicBezTo>
                      <a:pt x="200" y="278"/>
                      <a:pt x="200" y="278"/>
                      <a:pt x="200" y="278"/>
                    </a:cubicBezTo>
                    <a:cubicBezTo>
                      <a:pt x="200" y="185"/>
                      <a:pt x="200" y="185"/>
                      <a:pt x="200" y="185"/>
                    </a:cubicBezTo>
                    <a:cubicBezTo>
                      <a:pt x="190" y="199"/>
                      <a:pt x="190" y="199"/>
                      <a:pt x="190" y="199"/>
                    </a:cubicBezTo>
                    <a:lnTo>
                      <a:pt x="190" y="269"/>
                    </a:lnTo>
                    <a:close/>
                    <a:moveTo>
                      <a:pt x="200" y="119"/>
                    </a:moveTo>
                    <a:cubicBezTo>
                      <a:pt x="190" y="133"/>
                      <a:pt x="190" y="133"/>
                      <a:pt x="190" y="133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200" y="124"/>
                      <a:pt x="200" y="124"/>
                      <a:pt x="200" y="124"/>
                    </a:cubicBezTo>
                    <a:lnTo>
                      <a:pt x="200" y="119"/>
                    </a:lnTo>
                    <a:close/>
                    <a:moveTo>
                      <a:pt x="215" y="35"/>
                    </a:moveTo>
                    <a:cubicBezTo>
                      <a:pt x="219" y="35"/>
                      <a:pt x="219" y="35"/>
                      <a:pt x="219" y="35"/>
                    </a:cubicBezTo>
                    <a:cubicBezTo>
                      <a:pt x="219" y="22"/>
                      <a:pt x="219" y="22"/>
                      <a:pt x="219" y="22"/>
                    </a:cubicBezTo>
                    <a:cubicBezTo>
                      <a:pt x="175" y="22"/>
                      <a:pt x="175" y="22"/>
                      <a:pt x="175" y="22"/>
                    </a:cubicBezTo>
                    <a:cubicBezTo>
                      <a:pt x="179" y="26"/>
                      <a:pt x="182" y="30"/>
                      <a:pt x="184" y="36"/>
                    </a:cubicBezTo>
                    <a:cubicBezTo>
                      <a:pt x="208" y="36"/>
                      <a:pt x="208" y="36"/>
                      <a:pt x="208" y="36"/>
                    </a:cubicBezTo>
                    <a:cubicBezTo>
                      <a:pt x="208" y="44"/>
                      <a:pt x="208" y="44"/>
                      <a:pt x="208" y="44"/>
                    </a:cubicBezTo>
                    <a:lnTo>
                      <a:pt x="215" y="35"/>
                    </a:lnTo>
                    <a:close/>
                    <a:moveTo>
                      <a:pt x="246" y="41"/>
                    </a:moveTo>
                    <a:cubicBezTo>
                      <a:pt x="182" y="134"/>
                      <a:pt x="182" y="134"/>
                      <a:pt x="182" y="134"/>
                    </a:cubicBezTo>
                    <a:cubicBezTo>
                      <a:pt x="155" y="134"/>
                      <a:pt x="155" y="134"/>
                      <a:pt x="155" y="134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69" y="113"/>
                      <a:pt x="169" y="113"/>
                      <a:pt x="169" y="113"/>
                    </a:cubicBezTo>
                    <a:cubicBezTo>
                      <a:pt x="218" y="41"/>
                      <a:pt x="218" y="41"/>
                      <a:pt x="218" y="41"/>
                    </a:cubicBezTo>
                    <a:lnTo>
                      <a:pt x="246" y="41"/>
                    </a:lnTo>
                    <a:close/>
                    <a:moveTo>
                      <a:pt x="246" y="107"/>
                    </a:move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56" y="159"/>
                      <a:pt x="156" y="159"/>
                      <a:pt x="156" y="159"/>
                    </a:cubicBezTo>
                    <a:cubicBezTo>
                      <a:pt x="169" y="180"/>
                      <a:pt x="169" y="180"/>
                      <a:pt x="169" y="180"/>
                    </a:cubicBezTo>
                    <a:cubicBezTo>
                      <a:pt x="218" y="107"/>
                      <a:pt x="218" y="107"/>
                      <a:pt x="218" y="107"/>
                    </a:cubicBezTo>
                    <a:lnTo>
                      <a:pt x="246" y="107"/>
                    </a:lnTo>
                    <a:close/>
                  </a:path>
                </a:pathLst>
              </a:custGeom>
              <a:solidFill>
                <a:srgbClr val="2172B9"/>
              </a:solidFill>
              <a:ln>
                <a:noFill/>
              </a:ln>
            </p:spPr>
            <p:txBody>
              <a:bodyPr vert="horz" wrap="square" lIns="107526" tIns="53764" rIns="107526" bIns="53764" numCol="1" anchor="t" anchorCtr="0" compatLnSpc="1">
                <a:prstTxWarp prst="textNoShape">
                  <a:avLst/>
                </a:prstTxWarp>
              </a:bodyPr>
              <a:lstStyle/>
              <a:p>
                <a:pPr defTabSz="1194639">
                  <a:defRPr/>
                </a:pPr>
                <a:endParaRPr lang="en-US" sz="1306" kern="0" dirty="0">
                  <a:solidFill>
                    <a:prstClr val="black"/>
                  </a:soli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282" name="Straight Connector 281"/>
          <p:cNvCxnSpPr/>
          <p:nvPr/>
        </p:nvCxnSpPr>
        <p:spPr>
          <a:xfrm>
            <a:off x="9635377" y="2628047"/>
            <a:ext cx="213868" cy="1622877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2529191" y="2620017"/>
            <a:ext cx="14428" cy="1592558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1095693" y="3088989"/>
            <a:ext cx="1472554" cy="1128236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134151" y="2620018"/>
            <a:ext cx="1916321" cy="820432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081659" y="3430760"/>
            <a:ext cx="1974502" cy="1638758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564951" y="2620018"/>
            <a:ext cx="1569200" cy="0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564951" y="4217224"/>
            <a:ext cx="1569200" cy="0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133286" y="3398852"/>
            <a:ext cx="1978909" cy="818372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6056163" y="1218659"/>
            <a:ext cx="1414786" cy="2219825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440288" y="1205523"/>
            <a:ext cx="1569200" cy="0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051008" y="5642867"/>
            <a:ext cx="1569200" cy="0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051008" y="1205523"/>
            <a:ext cx="1569200" cy="0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543619" y="4232983"/>
            <a:ext cx="506523" cy="1409885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 flipV="1">
            <a:off x="4602349" y="1188522"/>
            <a:ext cx="1448123" cy="2242241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V="1">
            <a:off x="4623645" y="3430762"/>
            <a:ext cx="1424780" cy="2197639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V="1">
            <a:off x="6056162" y="1802182"/>
            <a:ext cx="1919544" cy="1628579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>
            <a:off x="4137112" y="1830353"/>
            <a:ext cx="1911312" cy="1608131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3312458" y="4696812"/>
            <a:ext cx="1079566" cy="777729"/>
            <a:chOff x="8290358" y="2705101"/>
            <a:chExt cx="1080000" cy="778042"/>
          </a:xfrm>
        </p:grpSpPr>
        <p:sp>
          <p:nvSpPr>
            <p:cNvPr id="299" name="Oval 298"/>
            <p:cNvSpPr/>
            <p:nvPr/>
          </p:nvSpPr>
          <p:spPr>
            <a:xfrm>
              <a:off x="8442539" y="2705101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300" name="Diagram 299"/>
            <p:cNvGraphicFramePr/>
            <p:nvPr>
              <p:extLst/>
            </p:nvPr>
          </p:nvGraphicFramePr>
          <p:xfrm>
            <a:off x="8290358" y="2755166"/>
            <a:ext cx="1080000" cy="68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grpSp>
        <p:nvGrpSpPr>
          <p:cNvPr id="304" name="Group 303"/>
          <p:cNvGrpSpPr/>
          <p:nvPr/>
        </p:nvGrpSpPr>
        <p:grpSpPr>
          <a:xfrm>
            <a:off x="7784419" y="1212224"/>
            <a:ext cx="777729" cy="1079566"/>
            <a:chOff x="7559471" y="2559928"/>
            <a:chExt cx="778042" cy="1080000"/>
          </a:xfrm>
        </p:grpSpPr>
        <p:sp>
          <p:nvSpPr>
            <p:cNvPr id="305" name="Oval 304"/>
            <p:cNvSpPr/>
            <p:nvPr/>
          </p:nvSpPr>
          <p:spPr>
            <a:xfrm>
              <a:off x="7559471" y="2705101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306" name="Diagram 305"/>
            <p:cNvGraphicFramePr/>
            <p:nvPr>
              <p:extLst/>
            </p:nvPr>
          </p:nvGraphicFramePr>
          <p:xfrm>
            <a:off x="7585281" y="2559928"/>
            <a:ext cx="720000" cy="108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grpSp>
        <p:nvGrpSpPr>
          <p:cNvPr id="307" name="Group 306"/>
          <p:cNvGrpSpPr/>
          <p:nvPr/>
        </p:nvGrpSpPr>
        <p:grpSpPr>
          <a:xfrm>
            <a:off x="3329212" y="1323951"/>
            <a:ext cx="1079566" cy="777729"/>
            <a:chOff x="7408118" y="3567362"/>
            <a:chExt cx="1080000" cy="778042"/>
          </a:xfrm>
        </p:grpSpPr>
        <p:sp>
          <p:nvSpPr>
            <p:cNvPr id="308" name="Oval 307"/>
            <p:cNvSpPr/>
            <p:nvPr/>
          </p:nvSpPr>
          <p:spPr>
            <a:xfrm>
              <a:off x="7559471" y="3567362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309" name="Diagram 308"/>
            <p:cNvGraphicFramePr/>
            <p:nvPr>
              <p:extLst/>
            </p:nvPr>
          </p:nvGraphicFramePr>
          <p:xfrm>
            <a:off x="7408118" y="3593698"/>
            <a:ext cx="1080000" cy="72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grpSp>
        <p:nvGrpSpPr>
          <p:cNvPr id="310" name="Group 309"/>
          <p:cNvGrpSpPr/>
          <p:nvPr/>
        </p:nvGrpSpPr>
        <p:grpSpPr>
          <a:xfrm>
            <a:off x="2364973" y="795966"/>
            <a:ext cx="777729" cy="777729"/>
            <a:chOff x="2986088" y="3567362"/>
            <a:chExt cx="778042" cy="778042"/>
          </a:xfrm>
        </p:grpSpPr>
        <p:sp>
          <p:nvSpPr>
            <p:cNvPr id="311" name="Oval 310"/>
            <p:cNvSpPr/>
            <p:nvPr/>
          </p:nvSpPr>
          <p:spPr>
            <a:xfrm>
              <a:off x="2986088" y="3567362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12" name="Picture 31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719" y="3723183"/>
              <a:ext cx="465286" cy="465286"/>
            </a:xfrm>
            <a:prstGeom prst="rect">
              <a:avLst/>
            </a:prstGeom>
          </p:spPr>
        </p:pic>
      </p:grpSp>
      <p:grpSp>
        <p:nvGrpSpPr>
          <p:cNvPr id="313" name="Group 312"/>
          <p:cNvGrpSpPr/>
          <p:nvPr/>
        </p:nvGrpSpPr>
        <p:grpSpPr>
          <a:xfrm>
            <a:off x="2124143" y="2218931"/>
            <a:ext cx="803531" cy="794510"/>
            <a:chOff x="10113425" y="3530904"/>
            <a:chExt cx="803854" cy="794830"/>
          </a:xfrm>
        </p:grpSpPr>
        <p:sp>
          <p:nvSpPr>
            <p:cNvPr id="314" name="Oval 313"/>
            <p:cNvSpPr/>
            <p:nvPr/>
          </p:nvSpPr>
          <p:spPr>
            <a:xfrm rot="5400000">
              <a:off x="10113425" y="3535656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15" name="Picture 31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2449" y="3530904"/>
              <a:ext cx="794830" cy="794830"/>
            </a:xfrm>
            <a:prstGeom prst="rect">
              <a:avLst/>
            </a:prstGeom>
          </p:spPr>
        </p:pic>
      </p:grpSp>
      <p:grpSp>
        <p:nvGrpSpPr>
          <p:cNvPr id="316" name="Group 315"/>
          <p:cNvGrpSpPr/>
          <p:nvPr/>
        </p:nvGrpSpPr>
        <p:grpSpPr>
          <a:xfrm>
            <a:off x="508793" y="2493361"/>
            <a:ext cx="777729" cy="777729"/>
            <a:chOff x="5681540" y="2652588"/>
            <a:chExt cx="778042" cy="778042"/>
          </a:xfrm>
        </p:grpSpPr>
        <p:sp>
          <p:nvSpPr>
            <p:cNvPr id="317" name="Oval 316"/>
            <p:cNvSpPr/>
            <p:nvPr/>
          </p:nvSpPr>
          <p:spPr>
            <a:xfrm rot="5400000">
              <a:off x="5681540" y="2652588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18" name="Picture 31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37" y="2809206"/>
              <a:ext cx="480847" cy="480847"/>
            </a:xfrm>
            <a:prstGeom prst="rect">
              <a:avLst/>
            </a:prstGeom>
          </p:spPr>
        </p:pic>
      </p:grpSp>
      <p:sp>
        <p:nvSpPr>
          <p:cNvPr id="319" name="Rounded Rectangle 318"/>
          <p:cNvSpPr/>
          <p:nvPr/>
        </p:nvSpPr>
        <p:spPr>
          <a:xfrm>
            <a:off x="4287575" y="2241424"/>
            <a:ext cx="847008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</a:t>
            </a:r>
            <a:r>
              <a:rPr lang="en-GB" sz="1176" dirty="0" err="1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anager</a:t>
            </a:r>
            <a:endParaRPr lang="en-GB" sz="1176" dirty="0">
              <a:solidFill>
                <a:srgbClr val="0072C6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3407217" y="4068575"/>
            <a:ext cx="972261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memberOf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41767" y="3066363"/>
            <a:ext cx="4244016" cy="1547143"/>
            <a:chOff x="6162902" y="3127256"/>
            <a:chExt cx="4330245" cy="157857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8144630" y="4310988"/>
              <a:ext cx="1676400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H="1" flipV="1">
              <a:off x="6162902" y="3491183"/>
              <a:ext cx="1981728" cy="819805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6177590" y="3499059"/>
              <a:ext cx="2043240" cy="989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Group 294"/>
            <p:cNvGrpSpPr/>
            <p:nvPr/>
          </p:nvGrpSpPr>
          <p:grpSpPr>
            <a:xfrm>
              <a:off x="9699616" y="3912303"/>
              <a:ext cx="793531" cy="793531"/>
              <a:chOff x="2986088" y="3567362"/>
              <a:chExt cx="778042" cy="778042"/>
            </a:xfrm>
          </p:grpSpPr>
          <p:sp>
            <p:nvSpPr>
              <p:cNvPr id="296" name="Oval 295"/>
              <p:cNvSpPr/>
              <p:nvPr/>
            </p:nvSpPr>
            <p:spPr>
              <a:xfrm>
                <a:off x="2986088" y="3567362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97" name="Picture 296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4719" y="3723183"/>
                <a:ext cx="465286" cy="465286"/>
              </a:xfrm>
              <a:prstGeom prst="rect">
                <a:avLst/>
              </a:prstGeom>
            </p:spPr>
          </p:pic>
        </p:grpSp>
        <p:grpSp>
          <p:nvGrpSpPr>
            <p:cNvPr id="322" name="Group 321"/>
            <p:cNvGrpSpPr/>
            <p:nvPr/>
          </p:nvGrpSpPr>
          <p:grpSpPr>
            <a:xfrm>
              <a:off x="7961591" y="3127256"/>
              <a:ext cx="793531" cy="793531"/>
              <a:chOff x="3869156" y="2705101"/>
              <a:chExt cx="778042" cy="778042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3869156" y="2705101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24" name="Picture 323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003" y="2870452"/>
                <a:ext cx="465221" cy="465221"/>
              </a:xfrm>
              <a:prstGeom prst="rect">
                <a:avLst/>
              </a:prstGeom>
            </p:spPr>
          </p:pic>
        </p:grpSp>
        <p:sp>
          <p:nvSpPr>
            <p:cNvPr id="325" name="Title 1"/>
            <p:cNvSpPr txBox="1">
              <a:spLocks/>
            </p:cNvSpPr>
            <p:nvPr/>
          </p:nvSpPr>
          <p:spPr>
            <a:xfrm>
              <a:off x="8711870" y="3615023"/>
              <a:ext cx="876404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FILES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79760" y="3430762"/>
            <a:ext cx="1441988" cy="2623100"/>
            <a:chOff x="5385413" y="3499060"/>
            <a:chExt cx="1471286" cy="2676396"/>
          </a:xfrm>
        </p:grpSpPr>
        <p:cxnSp>
          <p:nvCxnSpPr>
            <p:cNvPr id="52" name="Straight Connector 51"/>
            <p:cNvCxnSpPr/>
            <p:nvPr/>
          </p:nvCxnSpPr>
          <p:spPr>
            <a:xfrm flipH="1" flipV="1">
              <a:off x="6162902" y="3499060"/>
              <a:ext cx="8882" cy="1920746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1" name="Group 300"/>
            <p:cNvGrpSpPr/>
            <p:nvPr/>
          </p:nvGrpSpPr>
          <p:grpSpPr>
            <a:xfrm>
              <a:off x="5761037" y="5027783"/>
              <a:ext cx="793531" cy="793531"/>
              <a:chOff x="5681540" y="2652588"/>
              <a:chExt cx="778042" cy="778042"/>
            </a:xfrm>
          </p:grpSpPr>
          <p:sp>
            <p:nvSpPr>
              <p:cNvPr id="302" name="Oval 301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03" name="Picture 302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sp>
          <p:nvSpPr>
            <p:cNvPr id="326" name="Title 1"/>
            <p:cNvSpPr txBox="1">
              <a:spLocks/>
            </p:cNvSpPr>
            <p:nvPr/>
          </p:nvSpPr>
          <p:spPr>
            <a:xfrm>
              <a:off x="5385413" y="5813970"/>
              <a:ext cx="147128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MESSAGES</a:t>
              </a:r>
            </a:p>
          </p:txBody>
        </p:sp>
      </p:grpSp>
      <p:sp>
        <p:nvSpPr>
          <p:cNvPr id="330" name="Rounded Rectangle 329"/>
          <p:cNvSpPr/>
          <p:nvPr/>
        </p:nvSpPr>
        <p:spPr>
          <a:xfrm>
            <a:off x="4032040" y="4423877"/>
            <a:ext cx="1134125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workingWith</a:t>
            </a:r>
          </a:p>
        </p:txBody>
      </p:sp>
      <p:sp>
        <p:nvSpPr>
          <p:cNvPr id="331" name="Rounded Rectangle 330"/>
          <p:cNvSpPr/>
          <p:nvPr/>
        </p:nvSpPr>
        <p:spPr>
          <a:xfrm>
            <a:off x="6693772" y="1043081"/>
            <a:ext cx="1356933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Shared with me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112194" y="2500369"/>
            <a:ext cx="3514856" cy="898483"/>
            <a:chOff x="6234760" y="2549762"/>
            <a:chExt cx="3586270" cy="916738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8219947" y="2671843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6234760" y="2671842"/>
              <a:ext cx="2008815" cy="794658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Rounded Rectangle 319"/>
            <p:cNvSpPr/>
            <p:nvPr/>
          </p:nvSpPr>
          <p:spPr>
            <a:xfrm>
              <a:off x="7751031" y="2549762"/>
              <a:ext cx="1175375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directReports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586477" y="788626"/>
            <a:ext cx="1188814" cy="1845063"/>
            <a:chOff x="8759315" y="803240"/>
            <a:chExt cx="1212968" cy="1882551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9190920" y="1242010"/>
              <a:ext cx="638605" cy="1443781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5" name="Group 334"/>
            <p:cNvGrpSpPr/>
            <p:nvPr/>
          </p:nvGrpSpPr>
          <p:grpSpPr>
            <a:xfrm>
              <a:off x="8759315" y="803240"/>
              <a:ext cx="793531" cy="793531"/>
              <a:chOff x="3869156" y="2705101"/>
              <a:chExt cx="778042" cy="778042"/>
            </a:xfrm>
          </p:grpSpPr>
          <p:sp>
            <p:nvSpPr>
              <p:cNvPr id="336" name="Oval 335"/>
              <p:cNvSpPr/>
              <p:nvPr/>
            </p:nvSpPr>
            <p:spPr>
              <a:xfrm>
                <a:off x="3869156" y="2705101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37" name="Picture 336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003" y="2870452"/>
                <a:ext cx="465221" cy="465221"/>
              </a:xfrm>
              <a:prstGeom prst="rect">
                <a:avLst/>
              </a:prstGeom>
            </p:spPr>
          </p:pic>
        </p:grpSp>
        <p:sp>
          <p:nvSpPr>
            <p:cNvPr id="338" name="Rounded Rectangle 337"/>
            <p:cNvSpPr/>
            <p:nvPr/>
          </p:nvSpPr>
          <p:spPr>
            <a:xfrm>
              <a:off x="8955980" y="1767308"/>
              <a:ext cx="1016303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r>
                <a:rPr lang="en-GB" sz="1176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createdBy</a:t>
              </a:r>
            </a:p>
          </p:txBody>
        </p:sp>
      </p:grpSp>
      <p:sp>
        <p:nvSpPr>
          <p:cNvPr id="339" name="Title 1"/>
          <p:cNvSpPr txBox="1">
            <a:spLocks/>
          </p:cNvSpPr>
          <p:nvPr/>
        </p:nvSpPr>
        <p:spPr>
          <a:xfrm>
            <a:off x="2550142" y="6035736"/>
            <a:ext cx="858952" cy="354288"/>
          </a:xfrm>
          <a:prstGeom prst="rect">
            <a:avLst/>
          </a:prstGeom>
        </p:spPr>
        <p:txBody>
          <a:bodyPr vert="horz" lIns="91403" tIns="45701" rIns="91403" bIns="4570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38">
              <a:lnSpc>
                <a:spcPct val="150000"/>
              </a:lnSpc>
              <a:defRPr/>
            </a:pPr>
            <a:r>
              <a:rPr lang="en-US" sz="1999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</a:t>
            </a:r>
          </a:p>
        </p:txBody>
      </p:sp>
      <p:sp>
        <p:nvSpPr>
          <p:cNvPr id="342" name="Title 1"/>
          <p:cNvSpPr txBox="1">
            <a:spLocks/>
          </p:cNvSpPr>
          <p:nvPr/>
        </p:nvSpPr>
        <p:spPr>
          <a:xfrm>
            <a:off x="48644" y="1947437"/>
            <a:ext cx="2180898" cy="354288"/>
          </a:xfrm>
          <a:prstGeom prst="rect">
            <a:avLst/>
          </a:prstGeom>
        </p:spPr>
        <p:txBody>
          <a:bodyPr vert="horz" lIns="91403" tIns="45701" rIns="91403" bIns="4570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38">
              <a:lnSpc>
                <a:spcPct val="150000"/>
              </a:lnSpc>
              <a:defRPr/>
            </a:pPr>
            <a:r>
              <a:rPr lang="en-US" sz="1999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CONVERSATIONS</a:t>
            </a:r>
          </a:p>
        </p:txBody>
      </p:sp>
      <p:sp>
        <p:nvSpPr>
          <p:cNvPr id="343" name="Rounded Rectangle 342"/>
          <p:cNvSpPr/>
          <p:nvPr/>
        </p:nvSpPr>
        <p:spPr>
          <a:xfrm>
            <a:off x="4199805" y="5501409"/>
            <a:ext cx="890156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createdBy</a:t>
            </a:r>
          </a:p>
        </p:txBody>
      </p:sp>
      <p:sp>
        <p:nvSpPr>
          <p:cNvPr id="344" name="Rounded Rectangle 343"/>
          <p:cNvSpPr/>
          <p:nvPr/>
        </p:nvSpPr>
        <p:spPr>
          <a:xfrm>
            <a:off x="6923907" y="2173921"/>
            <a:ext cx="1126797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workingWith</a:t>
            </a:r>
          </a:p>
        </p:txBody>
      </p:sp>
      <p:grpSp>
        <p:nvGrpSpPr>
          <p:cNvPr id="345" name="Group 344"/>
          <p:cNvGrpSpPr/>
          <p:nvPr/>
        </p:nvGrpSpPr>
        <p:grpSpPr>
          <a:xfrm>
            <a:off x="2629428" y="5266824"/>
            <a:ext cx="777729" cy="777729"/>
            <a:chOff x="3869156" y="3567362"/>
            <a:chExt cx="778042" cy="778042"/>
          </a:xfrm>
        </p:grpSpPr>
        <p:sp>
          <p:nvSpPr>
            <p:cNvPr id="346" name="Oval 345"/>
            <p:cNvSpPr/>
            <p:nvPr/>
          </p:nvSpPr>
          <p:spPr>
            <a:xfrm>
              <a:off x="3869156" y="3567362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47" name="Picture 346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003" y="3724695"/>
              <a:ext cx="465286" cy="465286"/>
            </a:xfrm>
            <a:prstGeom prst="rect">
              <a:avLst/>
            </a:prstGeom>
          </p:spPr>
        </p:pic>
      </p:grpSp>
      <p:cxnSp>
        <p:nvCxnSpPr>
          <p:cNvPr id="59" name="Straight Connector 58"/>
          <p:cNvCxnSpPr/>
          <p:nvPr/>
        </p:nvCxnSpPr>
        <p:spPr>
          <a:xfrm flipV="1">
            <a:off x="4082525" y="3438484"/>
            <a:ext cx="1965900" cy="1967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itle 1"/>
          <p:cNvSpPr txBox="1">
            <a:spLocks/>
          </p:cNvSpPr>
          <p:nvPr/>
        </p:nvSpPr>
        <p:spPr>
          <a:xfrm>
            <a:off x="2655208" y="2750620"/>
            <a:ext cx="1323838" cy="354288"/>
          </a:xfrm>
          <a:prstGeom prst="rect">
            <a:avLst/>
          </a:prstGeom>
        </p:spPr>
        <p:txBody>
          <a:bodyPr vert="horz" lIns="91403" tIns="45701" rIns="91403" bIns="4570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38">
              <a:lnSpc>
                <a:spcPct val="150000"/>
              </a:lnSpc>
              <a:defRPr/>
            </a:pPr>
            <a:r>
              <a:rPr lang="en-US" sz="1999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EVENTS</a:t>
            </a:r>
          </a:p>
        </p:txBody>
      </p:sp>
      <p:grpSp>
        <p:nvGrpSpPr>
          <p:cNvPr id="348" name="Group 347"/>
          <p:cNvGrpSpPr/>
          <p:nvPr/>
        </p:nvGrpSpPr>
        <p:grpSpPr>
          <a:xfrm>
            <a:off x="3609928" y="3020856"/>
            <a:ext cx="795830" cy="779106"/>
            <a:chOff x="10113425" y="2651210"/>
            <a:chExt cx="796150" cy="779420"/>
          </a:xfrm>
        </p:grpSpPr>
        <p:sp>
          <p:nvSpPr>
            <p:cNvPr id="349" name="Oval 348"/>
            <p:cNvSpPr/>
            <p:nvPr/>
          </p:nvSpPr>
          <p:spPr>
            <a:xfrm rot="5400000">
              <a:off x="10113425" y="2652588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50" name="Picture 34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0153" y="2651210"/>
              <a:ext cx="779422" cy="779420"/>
            </a:xfrm>
            <a:prstGeom prst="rect">
              <a:avLst/>
            </a:prstGeom>
          </p:spPr>
        </p:pic>
      </p:grpSp>
      <p:sp>
        <p:nvSpPr>
          <p:cNvPr id="354" name="Rounded Rectangle 353"/>
          <p:cNvSpPr/>
          <p:nvPr/>
        </p:nvSpPr>
        <p:spPr>
          <a:xfrm>
            <a:off x="4022593" y="1036131"/>
            <a:ext cx="1321573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trendingAround</a:t>
            </a:r>
          </a:p>
        </p:txBody>
      </p:sp>
      <p:sp>
        <p:nvSpPr>
          <p:cNvPr id="358" name="Title 1"/>
          <p:cNvSpPr txBox="1">
            <a:spLocks/>
          </p:cNvSpPr>
          <p:nvPr/>
        </p:nvSpPr>
        <p:spPr>
          <a:xfrm>
            <a:off x="1575293" y="4943260"/>
            <a:ext cx="1323838" cy="354288"/>
          </a:xfrm>
          <a:prstGeom prst="rect">
            <a:avLst/>
          </a:prstGeom>
        </p:spPr>
        <p:txBody>
          <a:bodyPr vert="horz" lIns="91403" tIns="45701" rIns="91403" bIns="45701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038">
              <a:lnSpc>
                <a:spcPct val="150000"/>
              </a:lnSpc>
              <a:defRPr/>
            </a:pPr>
            <a:r>
              <a:rPr lang="en-US" sz="1999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54930" y="3451616"/>
            <a:ext cx="3359366" cy="2006769"/>
            <a:chOff x="6176332" y="3520337"/>
            <a:chExt cx="3427621" cy="2047542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6176332" y="3520337"/>
              <a:ext cx="2043614" cy="1668538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Title 1"/>
            <p:cNvSpPr txBox="1">
              <a:spLocks/>
            </p:cNvSpPr>
            <p:nvPr/>
          </p:nvSpPr>
          <p:spPr>
            <a:xfrm>
              <a:off x="8658539" y="4715154"/>
              <a:ext cx="945414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TASKS</a:t>
              </a:r>
            </a:p>
          </p:txBody>
        </p:sp>
        <p:grpSp>
          <p:nvGrpSpPr>
            <p:cNvPr id="359" name="Group 358"/>
            <p:cNvGrpSpPr/>
            <p:nvPr/>
          </p:nvGrpSpPr>
          <p:grpSpPr>
            <a:xfrm>
              <a:off x="7944573" y="4774348"/>
              <a:ext cx="793531" cy="793531"/>
              <a:chOff x="7944573" y="4774348"/>
              <a:chExt cx="793531" cy="793531"/>
            </a:xfrm>
          </p:grpSpPr>
          <p:sp>
            <p:nvSpPr>
              <p:cNvPr id="360" name="Oval 359"/>
              <p:cNvSpPr/>
              <p:nvPr/>
            </p:nvSpPr>
            <p:spPr>
              <a:xfrm rot="5400000">
                <a:off x="7944573" y="4774348"/>
                <a:ext cx="793531" cy="79353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361" name="Freeform 18"/>
              <p:cNvSpPr>
                <a:spLocks noEditPoints="1"/>
              </p:cNvSpPr>
              <p:nvPr/>
            </p:nvSpPr>
            <p:spPr bwMode="gray">
              <a:xfrm>
                <a:off x="8157628" y="4942053"/>
                <a:ext cx="412597" cy="436199"/>
              </a:xfrm>
              <a:custGeom>
                <a:avLst/>
                <a:gdLst>
                  <a:gd name="T0" fmla="*/ 129 w 246"/>
                  <a:gd name="T1" fmla="*/ 192 h 300"/>
                  <a:gd name="T2" fmla="*/ 43 w 246"/>
                  <a:gd name="T3" fmla="*/ 202 h 300"/>
                  <a:gd name="T4" fmla="*/ 129 w 246"/>
                  <a:gd name="T5" fmla="*/ 126 h 300"/>
                  <a:gd name="T6" fmla="*/ 43 w 246"/>
                  <a:gd name="T7" fmla="*/ 135 h 300"/>
                  <a:gd name="T8" fmla="*/ 129 w 246"/>
                  <a:gd name="T9" fmla="*/ 126 h 300"/>
                  <a:gd name="T10" fmla="*/ 215 w 246"/>
                  <a:gd name="T11" fmla="*/ 101 h 300"/>
                  <a:gd name="T12" fmla="*/ 219 w 246"/>
                  <a:gd name="T13" fmla="*/ 90 h 300"/>
                  <a:gd name="T14" fmla="*/ 208 w 246"/>
                  <a:gd name="T15" fmla="*/ 111 h 300"/>
                  <a:gd name="T16" fmla="*/ 43 w 246"/>
                  <a:gd name="T17" fmla="*/ 92 h 300"/>
                  <a:gd name="T18" fmla="*/ 117 w 246"/>
                  <a:gd name="T19" fmla="*/ 102 h 300"/>
                  <a:gd name="T20" fmla="*/ 43 w 246"/>
                  <a:gd name="T21" fmla="*/ 235 h 300"/>
                  <a:gd name="T22" fmla="*/ 117 w 246"/>
                  <a:gd name="T23" fmla="*/ 226 h 300"/>
                  <a:gd name="T24" fmla="*/ 43 w 246"/>
                  <a:gd name="T25" fmla="*/ 235 h 300"/>
                  <a:gd name="T26" fmla="*/ 11 w 246"/>
                  <a:gd name="T27" fmla="*/ 287 h 300"/>
                  <a:gd name="T28" fmla="*/ 35 w 246"/>
                  <a:gd name="T29" fmla="*/ 36 h 300"/>
                  <a:gd name="T30" fmla="*/ 0 w 246"/>
                  <a:gd name="T31" fmla="*/ 22 h 300"/>
                  <a:gd name="T32" fmla="*/ 219 w 246"/>
                  <a:gd name="T33" fmla="*/ 300 h 300"/>
                  <a:gd name="T34" fmla="*/ 208 w 246"/>
                  <a:gd name="T35" fmla="*/ 173 h 300"/>
                  <a:gd name="T36" fmla="*/ 117 w 246"/>
                  <a:gd name="T37" fmla="*/ 159 h 300"/>
                  <a:gd name="T38" fmla="*/ 43 w 246"/>
                  <a:gd name="T39" fmla="*/ 169 h 300"/>
                  <a:gd name="T40" fmla="*/ 117 w 246"/>
                  <a:gd name="T41" fmla="*/ 159 h 300"/>
                  <a:gd name="T42" fmla="*/ 57 w 246"/>
                  <a:gd name="T43" fmla="*/ 22 h 300"/>
                  <a:gd name="T44" fmla="*/ 86 w 246"/>
                  <a:gd name="T45" fmla="*/ 20 h 300"/>
                  <a:gd name="T46" fmla="*/ 110 w 246"/>
                  <a:gd name="T47" fmla="*/ 0 h 300"/>
                  <a:gd name="T48" fmla="*/ 133 w 246"/>
                  <a:gd name="T49" fmla="*/ 20 h 300"/>
                  <a:gd name="T50" fmla="*/ 162 w 246"/>
                  <a:gd name="T51" fmla="*/ 22 h 300"/>
                  <a:gd name="T52" fmla="*/ 179 w 246"/>
                  <a:gd name="T53" fmla="*/ 43 h 300"/>
                  <a:gd name="T54" fmla="*/ 41 w 246"/>
                  <a:gd name="T55" fmla="*/ 36 h 300"/>
                  <a:gd name="T56" fmla="*/ 110 w 246"/>
                  <a:gd name="T57" fmla="*/ 20 h 300"/>
                  <a:gd name="T58" fmla="*/ 110 w 246"/>
                  <a:gd name="T59" fmla="*/ 11 h 300"/>
                  <a:gd name="T60" fmla="*/ 190 w 246"/>
                  <a:gd name="T61" fmla="*/ 269 h 300"/>
                  <a:gd name="T62" fmla="*/ 29 w 246"/>
                  <a:gd name="T63" fmla="*/ 59 h 300"/>
                  <a:gd name="T64" fmla="*/ 190 w 246"/>
                  <a:gd name="T65" fmla="*/ 71 h 300"/>
                  <a:gd name="T66" fmla="*/ 200 w 246"/>
                  <a:gd name="T67" fmla="*/ 49 h 300"/>
                  <a:gd name="T68" fmla="*/ 19 w 246"/>
                  <a:gd name="T69" fmla="*/ 278 h 300"/>
                  <a:gd name="T70" fmla="*/ 200 w 246"/>
                  <a:gd name="T71" fmla="*/ 185 h 300"/>
                  <a:gd name="T72" fmla="*/ 190 w 246"/>
                  <a:gd name="T73" fmla="*/ 269 h 300"/>
                  <a:gd name="T74" fmla="*/ 190 w 246"/>
                  <a:gd name="T75" fmla="*/ 133 h 300"/>
                  <a:gd name="T76" fmla="*/ 200 w 246"/>
                  <a:gd name="T77" fmla="*/ 124 h 300"/>
                  <a:gd name="T78" fmla="*/ 215 w 246"/>
                  <a:gd name="T79" fmla="*/ 35 h 300"/>
                  <a:gd name="T80" fmla="*/ 219 w 246"/>
                  <a:gd name="T81" fmla="*/ 22 h 300"/>
                  <a:gd name="T82" fmla="*/ 184 w 246"/>
                  <a:gd name="T83" fmla="*/ 36 h 300"/>
                  <a:gd name="T84" fmla="*/ 208 w 246"/>
                  <a:gd name="T85" fmla="*/ 44 h 300"/>
                  <a:gd name="T86" fmla="*/ 246 w 246"/>
                  <a:gd name="T87" fmla="*/ 41 h 300"/>
                  <a:gd name="T88" fmla="*/ 155 w 246"/>
                  <a:gd name="T89" fmla="*/ 134 h 300"/>
                  <a:gd name="T90" fmla="*/ 156 w 246"/>
                  <a:gd name="T91" fmla="*/ 92 h 300"/>
                  <a:gd name="T92" fmla="*/ 218 w 246"/>
                  <a:gd name="T93" fmla="*/ 41 h 300"/>
                  <a:gd name="T94" fmla="*/ 246 w 246"/>
                  <a:gd name="T95" fmla="*/ 107 h 300"/>
                  <a:gd name="T96" fmla="*/ 155 w 246"/>
                  <a:gd name="T97" fmla="*/ 201 h 300"/>
                  <a:gd name="T98" fmla="*/ 156 w 246"/>
                  <a:gd name="T99" fmla="*/ 159 h 300"/>
                  <a:gd name="T100" fmla="*/ 218 w 246"/>
                  <a:gd name="T101" fmla="*/ 10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6" h="300">
                    <a:moveTo>
                      <a:pt x="43" y="192"/>
                    </a:move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202"/>
                      <a:pt x="129" y="202"/>
                      <a:pt x="129" y="202"/>
                    </a:cubicBezTo>
                    <a:cubicBezTo>
                      <a:pt x="43" y="202"/>
                      <a:pt x="43" y="202"/>
                      <a:pt x="43" y="202"/>
                    </a:cubicBezTo>
                    <a:lnTo>
                      <a:pt x="43" y="192"/>
                    </a:lnTo>
                    <a:close/>
                    <a:moveTo>
                      <a:pt x="129" y="126"/>
                    </a:moveTo>
                    <a:cubicBezTo>
                      <a:pt x="43" y="126"/>
                      <a:pt x="43" y="126"/>
                      <a:pt x="43" y="12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lnTo>
                      <a:pt x="129" y="126"/>
                    </a:lnTo>
                    <a:close/>
                    <a:moveTo>
                      <a:pt x="208" y="111"/>
                    </a:move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9" y="101"/>
                      <a:pt x="219" y="101"/>
                      <a:pt x="219" y="101"/>
                    </a:cubicBezTo>
                    <a:cubicBezTo>
                      <a:pt x="219" y="90"/>
                      <a:pt x="219" y="90"/>
                      <a:pt x="219" y="90"/>
                    </a:cubicBezTo>
                    <a:cubicBezTo>
                      <a:pt x="208" y="106"/>
                      <a:pt x="208" y="106"/>
                      <a:pt x="208" y="106"/>
                    </a:cubicBezTo>
                    <a:lnTo>
                      <a:pt x="208" y="111"/>
                    </a:lnTo>
                    <a:close/>
                    <a:moveTo>
                      <a:pt x="117" y="92"/>
                    </a:moveTo>
                    <a:cubicBezTo>
                      <a:pt x="43" y="92"/>
                      <a:pt x="43" y="92"/>
                      <a:pt x="43" y="9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lnTo>
                      <a:pt x="117" y="92"/>
                    </a:lnTo>
                    <a:close/>
                    <a:moveTo>
                      <a:pt x="43" y="235"/>
                    </a:moveTo>
                    <a:cubicBezTo>
                      <a:pt x="117" y="235"/>
                      <a:pt x="117" y="235"/>
                      <a:pt x="117" y="23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43" y="226"/>
                      <a:pt x="43" y="226"/>
                      <a:pt x="43" y="226"/>
                    </a:cubicBezTo>
                    <a:lnTo>
                      <a:pt x="43" y="235"/>
                    </a:lnTo>
                    <a:close/>
                    <a:moveTo>
                      <a:pt x="208" y="287"/>
                    </a:moveTo>
                    <a:cubicBezTo>
                      <a:pt x="11" y="287"/>
                      <a:pt x="11" y="287"/>
                      <a:pt x="11" y="287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1"/>
                      <a:pt x="40" y="26"/>
                      <a:pt x="4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219" y="300"/>
                      <a:pt x="219" y="300"/>
                      <a:pt x="219" y="300"/>
                    </a:cubicBezTo>
                    <a:cubicBezTo>
                      <a:pt x="219" y="157"/>
                      <a:pt x="219" y="157"/>
                      <a:pt x="219" y="157"/>
                    </a:cubicBezTo>
                    <a:cubicBezTo>
                      <a:pt x="208" y="173"/>
                      <a:pt x="208" y="173"/>
                      <a:pt x="208" y="173"/>
                    </a:cubicBezTo>
                    <a:lnTo>
                      <a:pt x="208" y="287"/>
                    </a:lnTo>
                    <a:close/>
                    <a:moveTo>
                      <a:pt x="117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9"/>
                      <a:pt x="43" y="169"/>
                      <a:pt x="43" y="169"/>
                    </a:cubicBezTo>
                    <a:cubicBezTo>
                      <a:pt x="117" y="169"/>
                      <a:pt x="117" y="169"/>
                      <a:pt x="117" y="169"/>
                    </a:cubicBezTo>
                    <a:lnTo>
                      <a:pt x="117" y="159"/>
                    </a:lnTo>
                    <a:close/>
                    <a:moveTo>
                      <a:pt x="41" y="36"/>
                    </a:moveTo>
                    <a:cubicBezTo>
                      <a:pt x="43" y="29"/>
                      <a:pt x="50" y="25"/>
                      <a:pt x="57" y="22"/>
                    </a:cubicBezTo>
                    <a:cubicBezTo>
                      <a:pt x="63" y="21"/>
                      <a:pt x="71" y="20"/>
                      <a:pt x="77" y="20"/>
                    </a:cubicBezTo>
                    <a:cubicBezTo>
                      <a:pt x="80" y="20"/>
                      <a:pt x="83" y="20"/>
                      <a:pt x="86" y="20"/>
                    </a:cubicBezTo>
                    <a:cubicBezTo>
                      <a:pt x="87" y="20"/>
                      <a:pt x="88" y="20"/>
                      <a:pt x="89" y="20"/>
                    </a:cubicBezTo>
                    <a:cubicBezTo>
                      <a:pt x="89" y="9"/>
                      <a:pt x="98" y="0"/>
                      <a:pt x="110" y="0"/>
                    </a:cubicBezTo>
                    <a:cubicBezTo>
                      <a:pt x="121" y="0"/>
                      <a:pt x="130" y="9"/>
                      <a:pt x="130" y="20"/>
                    </a:cubicBezTo>
                    <a:cubicBezTo>
                      <a:pt x="131" y="20"/>
                      <a:pt x="132" y="20"/>
                      <a:pt x="133" y="20"/>
                    </a:cubicBezTo>
                    <a:cubicBezTo>
                      <a:pt x="136" y="20"/>
                      <a:pt x="139" y="20"/>
                      <a:pt x="142" y="20"/>
                    </a:cubicBezTo>
                    <a:cubicBezTo>
                      <a:pt x="149" y="20"/>
                      <a:pt x="156" y="21"/>
                      <a:pt x="162" y="22"/>
                    </a:cubicBezTo>
                    <a:cubicBezTo>
                      <a:pt x="170" y="25"/>
                      <a:pt x="176" y="29"/>
                      <a:pt x="178" y="36"/>
                    </a:cubicBezTo>
                    <a:cubicBezTo>
                      <a:pt x="179" y="38"/>
                      <a:pt x="179" y="41"/>
                      <a:pt x="179" y="43"/>
                    </a:cubicBezTo>
                    <a:cubicBezTo>
                      <a:pt x="145" y="43"/>
                      <a:pt x="74" y="43"/>
                      <a:pt x="40" y="43"/>
                    </a:cubicBezTo>
                    <a:cubicBezTo>
                      <a:pt x="40" y="41"/>
                      <a:pt x="41" y="38"/>
                      <a:pt x="41" y="36"/>
                    </a:cubicBezTo>
                    <a:close/>
                    <a:moveTo>
                      <a:pt x="99" y="20"/>
                    </a:moveTo>
                    <a:cubicBezTo>
                      <a:pt x="103" y="20"/>
                      <a:pt x="106" y="20"/>
                      <a:pt x="110" y="20"/>
                    </a:cubicBezTo>
                    <a:cubicBezTo>
                      <a:pt x="113" y="20"/>
                      <a:pt x="116" y="20"/>
                      <a:pt x="120" y="20"/>
                    </a:cubicBezTo>
                    <a:cubicBezTo>
                      <a:pt x="119" y="15"/>
                      <a:pt x="115" y="11"/>
                      <a:pt x="110" y="11"/>
                    </a:cubicBezTo>
                    <a:cubicBezTo>
                      <a:pt x="104" y="11"/>
                      <a:pt x="100" y="15"/>
                      <a:pt x="99" y="20"/>
                    </a:cubicBezTo>
                    <a:close/>
                    <a:moveTo>
                      <a:pt x="190" y="269"/>
                    </a:moveTo>
                    <a:cubicBezTo>
                      <a:pt x="29" y="269"/>
                      <a:pt x="29" y="269"/>
                      <a:pt x="29" y="26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190" y="59"/>
                      <a:pt x="190" y="59"/>
                      <a:pt x="190" y="59"/>
                    </a:cubicBezTo>
                    <a:cubicBezTo>
                      <a:pt x="190" y="71"/>
                      <a:pt x="190" y="71"/>
                      <a:pt x="190" y="71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278"/>
                      <a:pt x="19" y="278"/>
                      <a:pt x="19" y="278"/>
                    </a:cubicBezTo>
                    <a:cubicBezTo>
                      <a:pt x="200" y="278"/>
                      <a:pt x="200" y="278"/>
                      <a:pt x="200" y="278"/>
                    </a:cubicBezTo>
                    <a:cubicBezTo>
                      <a:pt x="200" y="185"/>
                      <a:pt x="200" y="185"/>
                      <a:pt x="200" y="185"/>
                    </a:cubicBezTo>
                    <a:cubicBezTo>
                      <a:pt x="190" y="199"/>
                      <a:pt x="190" y="199"/>
                      <a:pt x="190" y="199"/>
                    </a:cubicBezTo>
                    <a:lnTo>
                      <a:pt x="190" y="269"/>
                    </a:lnTo>
                    <a:close/>
                    <a:moveTo>
                      <a:pt x="200" y="119"/>
                    </a:moveTo>
                    <a:cubicBezTo>
                      <a:pt x="190" y="133"/>
                      <a:pt x="190" y="133"/>
                      <a:pt x="190" y="133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200" y="124"/>
                      <a:pt x="200" y="124"/>
                      <a:pt x="200" y="124"/>
                    </a:cubicBezTo>
                    <a:lnTo>
                      <a:pt x="200" y="119"/>
                    </a:lnTo>
                    <a:close/>
                    <a:moveTo>
                      <a:pt x="215" y="35"/>
                    </a:moveTo>
                    <a:cubicBezTo>
                      <a:pt x="219" y="35"/>
                      <a:pt x="219" y="35"/>
                      <a:pt x="219" y="35"/>
                    </a:cubicBezTo>
                    <a:cubicBezTo>
                      <a:pt x="219" y="22"/>
                      <a:pt x="219" y="22"/>
                      <a:pt x="219" y="22"/>
                    </a:cubicBezTo>
                    <a:cubicBezTo>
                      <a:pt x="175" y="22"/>
                      <a:pt x="175" y="22"/>
                      <a:pt x="175" y="22"/>
                    </a:cubicBezTo>
                    <a:cubicBezTo>
                      <a:pt x="179" y="26"/>
                      <a:pt x="182" y="30"/>
                      <a:pt x="184" y="36"/>
                    </a:cubicBezTo>
                    <a:cubicBezTo>
                      <a:pt x="208" y="36"/>
                      <a:pt x="208" y="36"/>
                      <a:pt x="208" y="36"/>
                    </a:cubicBezTo>
                    <a:cubicBezTo>
                      <a:pt x="208" y="44"/>
                      <a:pt x="208" y="44"/>
                      <a:pt x="208" y="44"/>
                    </a:cubicBezTo>
                    <a:lnTo>
                      <a:pt x="215" y="35"/>
                    </a:lnTo>
                    <a:close/>
                    <a:moveTo>
                      <a:pt x="246" y="41"/>
                    </a:moveTo>
                    <a:cubicBezTo>
                      <a:pt x="182" y="134"/>
                      <a:pt x="182" y="134"/>
                      <a:pt x="182" y="134"/>
                    </a:cubicBezTo>
                    <a:cubicBezTo>
                      <a:pt x="155" y="134"/>
                      <a:pt x="155" y="134"/>
                      <a:pt x="155" y="134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69" y="113"/>
                      <a:pt x="169" y="113"/>
                      <a:pt x="169" y="113"/>
                    </a:cubicBezTo>
                    <a:cubicBezTo>
                      <a:pt x="218" y="41"/>
                      <a:pt x="218" y="41"/>
                      <a:pt x="218" y="41"/>
                    </a:cubicBezTo>
                    <a:lnTo>
                      <a:pt x="246" y="41"/>
                    </a:lnTo>
                    <a:close/>
                    <a:moveTo>
                      <a:pt x="246" y="107"/>
                    </a:move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56" y="159"/>
                      <a:pt x="156" y="159"/>
                      <a:pt x="156" y="159"/>
                    </a:cubicBezTo>
                    <a:cubicBezTo>
                      <a:pt x="169" y="180"/>
                      <a:pt x="169" y="180"/>
                      <a:pt x="169" y="180"/>
                    </a:cubicBezTo>
                    <a:cubicBezTo>
                      <a:pt x="218" y="107"/>
                      <a:pt x="218" y="107"/>
                      <a:pt x="218" y="107"/>
                    </a:cubicBezTo>
                    <a:lnTo>
                      <a:pt x="246" y="107"/>
                    </a:lnTo>
                    <a:close/>
                  </a:path>
                </a:pathLst>
              </a:custGeom>
              <a:solidFill>
                <a:srgbClr val="2172B9"/>
              </a:solidFill>
              <a:ln>
                <a:noFill/>
              </a:ln>
            </p:spPr>
            <p:txBody>
              <a:bodyPr vert="horz" wrap="square" lIns="107526" tIns="53764" rIns="107526" bIns="53764" numCol="1" anchor="t" anchorCtr="0" compatLnSpc="1">
                <a:prstTxWarp prst="textNoShape">
                  <a:avLst/>
                </a:prstTxWarp>
              </a:bodyPr>
              <a:lstStyle/>
              <a:p>
                <a:pPr defTabSz="1194639">
                  <a:defRPr/>
                </a:pPr>
                <a:endParaRPr lang="en-US" sz="1306" kern="0" dirty="0">
                  <a:solidFill>
                    <a:prstClr val="black"/>
                  </a:solidFill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041768" y="3430762"/>
            <a:ext cx="4609873" cy="2660226"/>
            <a:chOff x="6162902" y="3499060"/>
            <a:chExt cx="4703535" cy="2714276"/>
          </a:xfrm>
        </p:grpSpPr>
        <p:cxnSp>
          <p:nvCxnSpPr>
            <p:cNvPr id="91" name="Straight Connector 90"/>
            <p:cNvCxnSpPr/>
            <p:nvPr/>
          </p:nvCxnSpPr>
          <p:spPr>
            <a:xfrm flipH="1" flipV="1">
              <a:off x="6162902" y="3499060"/>
              <a:ext cx="1458219" cy="2284202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7621121" y="5783262"/>
              <a:ext cx="1601083" cy="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Title 1"/>
            <p:cNvSpPr txBox="1">
              <a:spLocks/>
            </p:cNvSpPr>
            <p:nvPr/>
          </p:nvSpPr>
          <p:spPr>
            <a:xfrm>
              <a:off x="9829525" y="5588448"/>
              <a:ext cx="1036912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NOTES</a:t>
              </a:r>
            </a:p>
          </p:txBody>
        </p:sp>
        <p:grpSp>
          <p:nvGrpSpPr>
            <p:cNvPr id="365" name="Group 364"/>
            <p:cNvGrpSpPr/>
            <p:nvPr/>
          </p:nvGrpSpPr>
          <p:grpSpPr>
            <a:xfrm>
              <a:off x="8955980" y="5419805"/>
              <a:ext cx="793531" cy="793531"/>
              <a:chOff x="8955980" y="5419805"/>
              <a:chExt cx="793531" cy="793531"/>
            </a:xfrm>
          </p:grpSpPr>
          <p:sp>
            <p:nvSpPr>
              <p:cNvPr id="366" name="Oval 365"/>
              <p:cNvSpPr/>
              <p:nvPr/>
            </p:nvSpPr>
            <p:spPr>
              <a:xfrm>
                <a:off x="8955980" y="5419805"/>
                <a:ext cx="793531" cy="79353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67" name="Picture 366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3837" y="5560807"/>
                <a:ext cx="521013" cy="521013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192326" y="4226523"/>
            <a:ext cx="2371758" cy="1902915"/>
            <a:chOff x="194613" y="4310988"/>
            <a:chExt cx="2419947" cy="1941578"/>
          </a:xfrm>
        </p:grpSpPr>
        <p:cxnSp>
          <p:nvCxnSpPr>
            <p:cNvPr id="167" name="Straight Connector 166"/>
            <p:cNvCxnSpPr/>
            <p:nvPr/>
          </p:nvCxnSpPr>
          <p:spPr>
            <a:xfrm flipH="1">
              <a:off x="1053360" y="4310988"/>
              <a:ext cx="1561200" cy="1158129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Title 1"/>
            <p:cNvSpPr txBox="1">
              <a:spLocks/>
            </p:cNvSpPr>
            <p:nvPr/>
          </p:nvSpPr>
          <p:spPr>
            <a:xfrm>
              <a:off x="194613" y="5891080"/>
              <a:ext cx="1036912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NOTES</a:t>
              </a: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519369" y="5047253"/>
              <a:ext cx="793531" cy="793531"/>
              <a:chOff x="519369" y="5047253"/>
              <a:chExt cx="793531" cy="793531"/>
            </a:xfrm>
          </p:grpSpPr>
          <p:sp>
            <p:nvSpPr>
              <p:cNvPr id="369" name="Oval 368"/>
              <p:cNvSpPr/>
              <p:nvPr/>
            </p:nvSpPr>
            <p:spPr>
              <a:xfrm rot="5400000">
                <a:off x="519369" y="5047253"/>
                <a:ext cx="793531" cy="79353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70" name="Picture 369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265" y="5173662"/>
                <a:ext cx="521013" cy="521013"/>
              </a:xfrm>
              <a:prstGeom prst="rect">
                <a:avLst/>
              </a:prstGeom>
            </p:spPr>
          </p:pic>
        </p:grpSp>
      </p:grpSp>
      <p:cxnSp>
        <p:nvCxnSpPr>
          <p:cNvPr id="134" name="Straight Connector 133"/>
          <p:cNvCxnSpPr/>
          <p:nvPr/>
        </p:nvCxnSpPr>
        <p:spPr>
          <a:xfrm flipH="1">
            <a:off x="9641069" y="1744581"/>
            <a:ext cx="1166211" cy="888423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5" name="Group 354"/>
          <p:cNvGrpSpPr/>
          <p:nvPr/>
        </p:nvGrpSpPr>
        <p:grpSpPr>
          <a:xfrm>
            <a:off x="10523186" y="1341113"/>
            <a:ext cx="777729" cy="777729"/>
            <a:chOff x="2986088" y="3567362"/>
            <a:chExt cx="778042" cy="778042"/>
          </a:xfrm>
        </p:grpSpPr>
        <p:sp>
          <p:nvSpPr>
            <p:cNvPr id="356" name="Oval 355"/>
            <p:cNvSpPr/>
            <p:nvPr/>
          </p:nvSpPr>
          <p:spPr>
            <a:xfrm>
              <a:off x="2986088" y="3567362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57" name="Picture 35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719" y="3723183"/>
              <a:ext cx="465286" cy="465286"/>
            </a:xfrm>
            <a:prstGeom prst="rect">
              <a:avLst/>
            </a:prstGeom>
          </p:spPr>
        </p:pic>
      </p:grpSp>
      <p:sp>
        <p:nvSpPr>
          <p:cNvPr id="371" name="Rounded Rectangle 370"/>
          <p:cNvSpPr/>
          <p:nvPr/>
        </p:nvSpPr>
        <p:spPr>
          <a:xfrm>
            <a:off x="9943131" y="2017821"/>
            <a:ext cx="669453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public</a:t>
            </a:r>
          </a:p>
        </p:txBody>
      </p:sp>
      <p:sp>
        <p:nvSpPr>
          <p:cNvPr id="372" name="Rounded Rectangle 371"/>
          <p:cNvSpPr/>
          <p:nvPr/>
        </p:nvSpPr>
        <p:spPr>
          <a:xfrm>
            <a:off x="9329065" y="3244579"/>
            <a:ext cx="1023845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modifiedBy</a:t>
            </a:r>
          </a:p>
        </p:txBody>
      </p:sp>
      <p:grpSp>
        <p:nvGrpSpPr>
          <p:cNvPr id="290" name="Group 289"/>
          <p:cNvGrpSpPr/>
          <p:nvPr/>
        </p:nvGrpSpPr>
        <p:grpSpPr>
          <a:xfrm>
            <a:off x="4966687" y="2248320"/>
            <a:ext cx="2167571" cy="2174190"/>
            <a:chOff x="266954" y="2436606"/>
            <a:chExt cx="2211611" cy="2218365"/>
          </a:xfrm>
        </p:grpSpPr>
        <p:sp>
          <p:nvSpPr>
            <p:cNvPr id="291" name="Title 1"/>
            <p:cNvSpPr txBox="1">
              <a:spLocks/>
            </p:cNvSpPr>
            <p:nvPr/>
          </p:nvSpPr>
          <p:spPr>
            <a:xfrm>
              <a:off x="266954" y="2436606"/>
              <a:ext cx="2211611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  <a:defRPr/>
              </a:pPr>
              <a:r>
                <a:rPr lang="en-US" sz="1999" dirty="0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649844" y="2568614"/>
              <a:ext cx="1464350" cy="2086357"/>
              <a:chOff x="636295" y="2518478"/>
              <a:chExt cx="1435768" cy="204563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srgbClr val="404040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294" name="Diagram 293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5" r:lo="rId26" r:qs="rId27" r:cs="rId28"/>
              </a:graphicData>
            </a:graphic>
          </p:graphicFrame>
        </p:grpSp>
      </p:grpSp>
      <p:cxnSp>
        <p:nvCxnSpPr>
          <p:cNvPr id="135" name="Straight Connector 134"/>
          <p:cNvCxnSpPr/>
          <p:nvPr/>
        </p:nvCxnSpPr>
        <p:spPr>
          <a:xfrm>
            <a:off x="9635376" y="2644089"/>
            <a:ext cx="1213758" cy="647693"/>
          </a:xfrm>
          <a:prstGeom prst="line">
            <a:avLst/>
          </a:prstGeom>
          <a:ln w="381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ounded Rectangle 136"/>
          <p:cNvSpPr/>
          <p:nvPr/>
        </p:nvSpPr>
        <p:spPr>
          <a:xfrm>
            <a:off x="10135178" y="2810939"/>
            <a:ext cx="1321573" cy="25677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2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38">
              <a:defRPr/>
            </a:pPr>
            <a:r>
              <a:rPr lang="en-GB" sz="1176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trendingAround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10724402" y="3112493"/>
            <a:ext cx="777729" cy="777729"/>
            <a:chOff x="3869156" y="3567362"/>
            <a:chExt cx="778042" cy="778042"/>
          </a:xfrm>
        </p:grpSpPr>
        <p:sp>
          <p:nvSpPr>
            <p:cNvPr id="139" name="Oval 138"/>
            <p:cNvSpPr/>
            <p:nvPr/>
          </p:nvSpPr>
          <p:spPr>
            <a:xfrm>
              <a:off x="3869156" y="3567362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003" y="3724695"/>
              <a:ext cx="465286" cy="465286"/>
            </a:xfrm>
            <a:prstGeom prst="rect">
              <a:avLst/>
            </a:prstGeom>
          </p:spPr>
        </p:pic>
      </p:grpSp>
      <p:grpSp>
        <p:nvGrpSpPr>
          <p:cNvPr id="332" name="Group 331"/>
          <p:cNvGrpSpPr/>
          <p:nvPr/>
        </p:nvGrpSpPr>
        <p:grpSpPr>
          <a:xfrm>
            <a:off x="9109944" y="2230464"/>
            <a:ext cx="1079566" cy="777729"/>
            <a:chOff x="7408118" y="3567362"/>
            <a:chExt cx="1080000" cy="778042"/>
          </a:xfrm>
        </p:grpSpPr>
        <p:sp>
          <p:nvSpPr>
            <p:cNvPr id="333" name="Oval 332"/>
            <p:cNvSpPr/>
            <p:nvPr/>
          </p:nvSpPr>
          <p:spPr>
            <a:xfrm>
              <a:off x="7559471" y="3567362"/>
              <a:ext cx="778042" cy="77804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334" name="Diagram 333"/>
            <p:cNvGraphicFramePr/>
            <p:nvPr>
              <p:extLst/>
            </p:nvPr>
          </p:nvGraphicFramePr>
          <p:xfrm>
            <a:off x="7408118" y="3593698"/>
            <a:ext cx="1080000" cy="72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0" r:lo="rId31" r:qs="rId32" r:cs="rId33"/>
            </a:graphicData>
          </a:graphic>
        </p:graphicFrame>
      </p:grpSp>
      <p:grpSp>
        <p:nvGrpSpPr>
          <p:cNvPr id="351" name="Group 350"/>
          <p:cNvGrpSpPr/>
          <p:nvPr/>
        </p:nvGrpSpPr>
        <p:grpSpPr>
          <a:xfrm>
            <a:off x="1765571" y="3220380"/>
            <a:ext cx="1435190" cy="2044811"/>
            <a:chOff x="636295" y="2518478"/>
            <a:chExt cx="1435768" cy="2045634"/>
          </a:xfrm>
        </p:grpSpPr>
        <p:sp>
          <p:nvSpPr>
            <p:cNvPr id="352" name="Oval 351"/>
            <p:cNvSpPr/>
            <p:nvPr/>
          </p:nvSpPr>
          <p:spPr>
            <a:xfrm>
              <a:off x="636295" y="2815390"/>
              <a:ext cx="1435768" cy="143576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>
                <a:defRPr/>
              </a:pPr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aphicFrame>
          <p:nvGraphicFramePr>
            <p:cNvPr id="353" name="Diagram 352"/>
            <p:cNvGraphicFramePr/>
            <p:nvPr>
              <p:extLst/>
            </p:nvPr>
          </p:nvGraphicFramePr>
          <p:xfrm>
            <a:off x="665927" y="2518478"/>
            <a:ext cx="1364746" cy="20456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5" r:lo="rId36" r:qs="rId37" r:cs="rId38"/>
            </a:graphicData>
          </a:graphic>
        </p:graphicFrame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8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Unified API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APIs Recently Announced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Office Graph </a:t>
            </a:r>
            <a:r>
              <a:rPr lang="en-US" dirty="0"/>
              <a:t>API</a:t>
            </a:r>
          </a:p>
          <a:p>
            <a:pPr lvl="1"/>
            <a:r>
              <a:rPr lang="en-US" dirty="0" smtClean="0"/>
              <a:t>Interact with the API that powers Delve</a:t>
            </a:r>
          </a:p>
          <a:p>
            <a:r>
              <a:rPr lang="en-US" dirty="0" smtClean="0"/>
              <a:t>Video Portal API</a:t>
            </a:r>
          </a:p>
          <a:p>
            <a:pPr lvl="1"/>
            <a:r>
              <a:rPr lang="en-US" dirty="0" smtClean="0"/>
              <a:t>View &amp; upload videos to channels</a:t>
            </a:r>
          </a:p>
          <a:p>
            <a:pPr lvl="1"/>
            <a:r>
              <a:rPr lang="en-US" dirty="0" smtClean="0"/>
              <a:t>View contents of channels</a:t>
            </a:r>
          </a:p>
          <a:p>
            <a:r>
              <a:rPr lang="en-US" dirty="0" smtClean="0"/>
              <a:t>Groups API</a:t>
            </a:r>
          </a:p>
          <a:p>
            <a:r>
              <a:rPr lang="en-US" dirty="0" smtClean="0"/>
              <a:t>OneNote API</a:t>
            </a:r>
          </a:p>
        </p:txBody>
      </p:sp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Enterprise JavaScript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Enterprise </a:t>
            </a:r>
            <a:r>
              <a:rPr lang="en-US" dirty="0"/>
              <a:t>Services Architecture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Enterprise </a:t>
            </a:r>
            <a:r>
              <a:rPr lang="en-US" dirty="0"/>
              <a:t>Frameworks</a:t>
            </a:r>
          </a:p>
          <a:p>
            <a:r>
              <a:rPr lang="en-US" dirty="0" smtClean="0"/>
              <a:t>OAuth2 Primer</a:t>
            </a:r>
          </a:p>
          <a:p>
            <a:r>
              <a:rPr lang="en-US" dirty="0" smtClean="0"/>
              <a:t>Azure Active Directory</a:t>
            </a:r>
          </a:p>
          <a:p>
            <a:r>
              <a:rPr lang="en-US" dirty="0" smtClean="0"/>
              <a:t>Office 365 </a:t>
            </a:r>
            <a:r>
              <a:rPr lang="en-US" dirty="0" smtClean="0"/>
              <a:t>APIs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76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Thanks! Questions?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357088" y="4814603"/>
            <a:ext cx="8121959" cy="60316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andrewconnell</a:t>
            </a:r>
            <a:r>
              <a:rPr lang="en-US" dirty="0"/>
              <a:t>/pres-o365api-aad-workshop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84357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all Comes Down to Access Tokens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the app developer, the goal is to obtain an access token</a:t>
            </a:r>
          </a:p>
          <a:p>
            <a:pPr lvl="1"/>
            <a:r>
              <a:rPr lang="en-US" smtClean="0"/>
              <a:t>Valid for a specific period of time</a:t>
            </a:r>
          </a:p>
          <a:p>
            <a:r>
              <a:rPr lang="en-US" smtClean="0"/>
              <a:t>Sometimes acquisition of an access token includes an refresh token</a:t>
            </a:r>
          </a:p>
          <a:p>
            <a:pPr lvl="1"/>
            <a:r>
              <a:rPr lang="en-US" smtClean="0"/>
              <a:t>Refresh tokens can be used to update access tokens</a:t>
            </a:r>
          </a:p>
          <a:p>
            <a:r>
              <a:rPr lang="en-US" smtClean="0"/>
              <a:t>This token is passed with each HTTP request to authenticate the user and / or the app</a:t>
            </a:r>
          </a:p>
          <a:p>
            <a:pPr lvl="1"/>
            <a:r>
              <a:rPr lang="en-US" smtClean="0"/>
              <a:t>Included in the HTTP request header:</a:t>
            </a:r>
          </a:p>
          <a:p>
            <a:pPr lvl="1"/>
            <a:r>
              <a:rPr lang="en-US" smtClean="0"/>
              <a:t>Authorization: Bearer [token]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653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Obtain Access Tokens with OAuth Flows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Obtain access tokens using different defined “OAuth Flows”</a:t>
            </a:r>
          </a:p>
          <a:p>
            <a:pPr lvl="1"/>
            <a:r>
              <a:rPr lang="en-US" smtClean="0"/>
              <a:t>Multiple flows defined in OAuth 2.0 spec</a:t>
            </a:r>
          </a:p>
          <a:p>
            <a:pPr lvl="1"/>
            <a:r>
              <a:rPr lang="en-US" smtClean="0"/>
              <a:t>Both the Issuer &amp; Resource must support the flow to use it</a:t>
            </a:r>
          </a:p>
          <a:p>
            <a:r>
              <a:rPr lang="en-US" smtClean="0"/>
              <a:t>Flow Options with Office 365 &amp; Azure AD</a:t>
            </a:r>
          </a:p>
          <a:p>
            <a:pPr lvl="1"/>
            <a:r>
              <a:rPr lang="en-US" smtClean="0"/>
              <a:t>Authorization Code Flow</a:t>
            </a:r>
          </a:p>
          <a:p>
            <a:pPr lvl="1"/>
            <a:r>
              <a:rPr lang="en-US" smtClean="0"/>
              <a:t>Client Credentials Flow (App only)</a:t>
            </a:r>
          </a:p>
          <a:p>
            <a:pPr lvl="1"/>
            <a:r>
              <a:rPr lang="en-US" smtClean="0"/>
              <a:t>Implicit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#1 – Authorization Code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Most common</a:t>
            </a:r>
          </a:p>
          <a:p>
            <a:r>
              <a:rPr lang="en-US" smtClean="0"/>
              <a:t>Very secure - application never gets user’s creds</a:t>
            </a:r>
          </a:p>
          <a:p>
            <a:r>
              <a:rPr lang="en-US" smtClean="0"/>
              <a:t>Flow</a:t>
            </a:r>
          </a:p>
          <a:p>
            <a:pPr lvl="1"/>
            <a:r>
              <a:rPr lang="en-US" smtClean="0"/>
              <a:t>Web app redirects user to Azure AD to login</a:t>
            </a:r>
          </a:p>
          <a:p>
            <a:pPr lvl="1"/>
            <a:r>
              <a:rPr lang="en-US" smtClean="0"/>
              <a:t>Upon successful login, Azure AD redirects user back to web app with an authorization code</a:t>
            </a:r>
          </a:p>
          <a:p>
            <a:pPr lvl="1"/>
            <a:r>
              <a:rPr lang="en-US" smtClean="0"/>
              <a:t>Web app uses this code to request access token on behalf of user</a:t>
            </a:r>
          </a:p>
          <a:p>
            <a:r>
              <a:rPr lang="en-US" smtClean="0"/>
              <a:t>Scenarios</a:t>
            </a:r>
          </a:p>
          <a:p>
            <a:pPr lvl="1"/>
            <a:r>
              <a:rPr lang="en-US" smtClean="0"/>
              <a:t>Web applications that use federated logins</a:t>
            </a:r>
          </a:p>
          <a:p>
            <a:pPr lvl="1"/>
            <a:r>
              <a:rPr lang="en-US" smtClean="0"/>
              <a:t>User interaction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4ACA0B4-5F57-43EA-BA49-971E555AC2AE}"/>
  <p:tag name="ATHENA.CUSTOMXMLCONTENT" val="&lt;?xml version=&quot;1.0&quot;?&gt;&lt;athena xmlns=&quot;http://schemas.microsoft.com/edu/athena&quot; version=&quot;0.1.3396.0&quot;&gt;&lt;timings duration=&quot;81307&quot;&gt;&lt;event time=&quot;9839&quot; type=&quot;OnNext&quot; clickIndex=&quot;1&quot; wacClickIndex=&quot;1&quot;/&gt;&lt;event time=&quot;12339&quot; type=&quot;OnNext&quot; clickIndex=&quot;2&quot; wacClickIndex=&quot;2&quot;/&gt;&lt;event time=&quot;15349&quot; type=&quot;OnNext&quot; clickIndex=&quot;3&quot; wacClickIndex=&quot;3&quot;/&gt;&lt;event time=&quot;17870&quot; type=&quot;OnNext&quot; clickIndex=&quot;4&quot; wacClickIndex=&quot;4&quot;/&gt;&lt;event time=&quot;20156&quot; type=&quot;OnNext&quot; clickIndex=&quot;5&quot; wacClickIndex=&quot;5&quot;/&gt;&lt;/timings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F5AD089-A8D0-4539-89DC-90FB8679FE8D}"/>
  <p:tag name="ATHENA.CUSTOMXMLCONTENT" val="&lt;?xml version=&quot;1.0&quot;?&gt;&lt;athena xmlns=&quot;http://schemas.microsoft.com/edu/athena&quot; version=&quot;0.1.3396.0&quot;&gt;&lt;timings duration=&quot;67288&quot;/&gt;&lt;/athena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556B207-714A-467E-AC42-E37FA114FFC3}"/>
  <p:tag name="ATHENA.CUSTOMXMLCONTENT" val="&lt;?xml version=&quot;1.0&quot;?&gt;&lt;athena xmlns=&quot;http://schemas.microsoft.com/edu/athena&quot; version=&quot;0.1.3396.0&quot;&gt;&lt;ink scale=&quot;0.5713244&quot;&gt;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&lt;/ink&gt;&lt;/athena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5DDEAC1A-AC83-4B88-A38F-3FCE89979233}"/>
  <p:tag name="ATHENA.CUSTOMXMLCONTENT" val="&lt;?xml version=&quot;1.0&quot;?&gt;&lt;athena xmlns=&quot;http://schemas.microsoft.com/edu/athena&quot; version=&quot;0.1.3396.0&quot;&gt;&lt;timings duration=&quot;21241&quot;&gt;&lt;event time=&quot;580&quot; type=&quot;OnNext&quot; clickIndex=&quot;0&quot; wacClickIndex=&quot;1&quot;/&gt;&lt;event time=&quot;3989&quot; type=&quot;OnNext&quot; clickIndex=&quot;1&quot; wacClickIndex=&quot;2&quot;/&gt;&lt;/timings&gt;&lt;/athena&gt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C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D7D31"/>
      </a:hlink>
      <a:folHlink>
        <a:srgbClr val="ED7D3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Presentation.potx" id="{26D72829-1597-462E-9B47-74AA5085C4D6}" vid="{EEE73FA6-A194-4309-B012-C868B543F1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ACI Presentation</Template>
  <TotalTime>83</TotalTime>
  <Words>1872</Words>
  <Application>Microsoft Macintosh PowerPoint</Application>
  <PresentationFormat>Widescreen</PresentationFormat>
  <Paragraphs>607</Paragraphs>
  <Slides>64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Calibri</vt:lpstr>
      <vt:lpstr>Calibri Light</vt:lpstr>
      <vt:lpstr>Century Gothic</vt:lpstr>
      <vt:lpstr>Consolas</vt:lpstr>
      <vt:lpstr>Segoe UI</vt:lpstr>
      <vt:lpstr>Segoe UI Light</vt:lpstr>
      <vt:lpstr>Segoe UI Semibold</vt:lpstr>
      <vt:lpstr>Segoe UI Semilight</vt:lpstr>
      <vt:lpstr>Wingdings</vt:lpstr>
      <vt:lpstr>Wingdings 2</vt:lpstr>
      <vt:lpstr>Arial</vt:lpstr>
      <vt:lpstr>Quotable</vt:lpstr>
      <vt:lpstr>On-Ramp to the Office 365 API &amp; Azure AD Highway!</vt:lpstr>
      <vt:lpstr>PowerPoint Presentation</vt:lpstr>
      <vt:lpstr>Topics</vt:lpstr>
      <vt:lpstr>OAuth &amp; Authentication Concepts</vt:lpstr>
      <vt:lpstr>What is OAuth2</vt:lpstr>
      <vt:lpstr>Terminology</vt:lpstr>
      <vt:lpstr>It all Comes Down to Access Tokens</vt:lpstr>
      <vt:lpstr>Obtain Access Tokens with OAuth Flows</vt:lpstr>
      <vt:lpstr>Flow #1 – Authorization Code</vt:lpstr>
      <vt:lpstr>Flow #2 – Client Credentials </vt:lpstr>
      <vt:lpstr>Flow #3 – Implicit Flow</vt:lpstr>
      <vt:lpstr>OpenID Connect – What is It?</vt:lpstr>
      <vt:lpstr>Azure Active Directory</vt:lpstr>
      <vt:lpstr>Office 365 &amp; Azure AD Directory</vt:lpstr>
      <vt:lpstr>Azure AD &amp; Azure AD Applications</vt:lpstr>
      <vt:lpstr>Properties of Azure AD Applications</vt:lpstr>
      <vt:lpstr>Creating Azure AD Applications</vt:lpstr>
      <vt:lpstr>Demo – Creating AzureAD Apps</vt:lpstr>
      <vt:lpstr>Single vs. Multi-Tenant Applications</vt:lpstr>
      <vt:lpstr>OAuth2 &amp; AzureAD Authentication Flows</vt:lpstr>
      <vt:lpstr>Authentication Flow Overview</vt:lpstr>
      <vt:lpstr>Azure AD OAuth Authorization Endpoint</vt:lpstr>
      <vt:lpstr>Azure AD OAuth Token Endpoint (Access)</vt:lpstr>
      <vt:lpstr>Azure AD OAuth Token Endpoint (Refresh)</vt:lpstr>
      <vt:lpstr>DEMO - Inspecting the Authentication Process Flow</vt:lpstr>
      <vt:lpstr>OpenID Connect</vt:lpstr>
      <vt:lpstr>OpenID Connect</vt:lpstr>
      <vt:lpstr>OpenID Connect’s ID Token</vt:lpstr>
      <vt:lpstr>App-Only Permissions</vt:lpstr>
      <vt:lpstr>Application &amp; Delegated Permissions</vt:lpstr>
      <vt:lpstr>App-Only Characteristics</vt:lpstr>
      <vt:lpstr>App-Only Authentication Flow Overview</vt:lpstr>
      <vt:lpstr>App-Only – Authorization Endpoint Request</vt:lpstr>
      <vt:lpstr>App-Only – Token Endpoint Request</vt:lpstr>
      <vt:lpstr>DEMO – App Only Permissions</vt:lpstr>
      <vt:lpstr>Office 365 APIs</vt:lpstr>
      <vt:lpstr>Office 365 APIs</vt:lpstr>
      <vt:lpstr>Upon the v1.0 Release to Today…. </vt:lpstr>
      <vt:lpstr>Challenges Without the Discovery Service</vt:lpstr>
      <vt:lpstr>How Does the Discovery Service Help?</vt:lpstr>
      <vt:lpstr>DEMO – Discovery Service</vt:lpstr>
      <vt:lpstr>Exchange Online Related APIs</vt:lpstr>
      <vt:lpstr>Check the Office Dev Training Content</vt:lpstr>
      <vt:lpstr>DEMO – Exchange Online APIs</vt:lpstr>
      <vt:lpstr>Sites API &amp; Files API</vt:lpstr>
      <vt:lpstr>DEMO – Sites API &amp; Files API</vt:lpstr>
      <vt:lpstr>Additional Office 365 API Endpoints</vt:lpstr>
      <vt:lpstr>Unified API</vt:lpstr>
      <vt:lpstr>Office 365 Unified API</vt:lpstr>
      <vt:lpstr>Data silos in the enterprise</vt:lpstr>
      <vt:lpstr>Office 365 unified API</vt:lpstr>
      <vt:lpstr>/me</vt:lpstr>
      <vt:lpstr>/users</vt:lpstr>
      <vt:lpstr>/messages</vt:lpstr>
      <vt:lpstr>/events</vt:lpstr>
      <vt:lpstr>/files</vt:lpstr>
      <vt:lpstr>/groups</vt:lpstr>
      <vt:lpstr>/workingWith</vt:lpstr>
      <vt:lpstr>/trendingAround</vt:lpstr>
      <vt:lpstr>API</vt:lpstr>
      <vt:lpstr>DEMO – Unified API</vt:lpstr>
      <vt:lpstr>Additional APIs Recently Announced</vt:lpstr>
      <vt:lpstr>Summary</vt:lpstr>
      <vt:lpstr>Thanks!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On-Ramp to the Office 365 API &amp; Azure AD Highway!</dc:title>
  <dc:creator>Andrew Connell</dc:creator>
  <cp:lastModifiedBy>Andrew Connell</cp:lastModifiedBy>
  <cp:revision>11</cp:revision>
  <dcterms:created xsi:type="dcterms:W3CDTF">2015-06-18T17:39:35Z</dcterms:created>
  <dcterms:modified xsi:type="dcterms:W3CDTF">2015-06-18T19:03:15Z</dcterms:modified>
</cp:coreProperties>
</file>